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6" r:id="rId2"/>
    <p:sldId id="298" r:id="rId3"/>
    <p:sldId id="299" r:id="rId4"/>
    <p:sldId id="296" r:id="rId5"/>
    <p:sldId id="294" r:id="rId6"/>
    <p:sldId id="301" r:id="rId7"/>
    <p:sldId id="302" r:id="rId8"/>
    <p:sldId id="303" r:id="rId9"/>
    <p:sldId id="297" r:id="rId10"/>
    <p:sldId id="304" r:id="rId11"/>
    <p:sldId id="305" r:id="rId12"/>
    <p:sldId id="300" r:id="rId13"/>
    <p:sldId id="307" r:id="rId14"/>
    <p:sldId id="284" r:id="rId15"/>
    <p:sldId id="283" r:id="rId16"/>
    <p:sldId id="285" r:id="rId17"/>
    <p:sldId id="286" r:id="rId18"/>
    <p:sldId id="287" r:id="rId19"/>
    <p:sldId id="289" r:id="rId20"/>
    <p:sldId id="288" r:id="rId21"/>
    <p:sldId id="290" r:id="rId22"/>
    <p:sldId id="291" r:id="rId23"/>
    <p:sldId id="292" r:id="rId24"/>
    <p:sldId id="293" r:id="rId25"/>
    <p:sldId id="295" r:id="rId2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99"/>
    <p:restoredTop sz="94643"/>
  </p:normalViewPr>
  <p:slideViewPr>
    <p:cSldViewPr snapToGrid="0" snapToObjects="1">
      <p:cViewPr varScale="1">
        <p:scale>
          <a:sx n="148" d="100"/>
          <a:sy n="148" d="100"/>
        </p:scale>
        <p:origin x="22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FF9D-8370-3046-8E8A-BC9771D8F4DF}" type="datetimeFigureOut">
              <a:rPr lang="es-ES_tradnl" smtClean="0"/>
              <a:t>20/12/18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26D2-1A37-8F40-9890-8BBEA8B8E91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77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FF9D-8370-3046-8E8A-BC9771D8F4DF}" type="datetimeFigureOut">
              <a:rPr lang="es-ES_tradnl" smtClean="0"/>
              <a:t>20/12/18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26D2-1A37-8F40-9890-8BBEA8B8E91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847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FF9D-8370-3046-8E8A-BC9771D8F4DF}" type="datetimeFigureOut">
              <a:rPr lang="es-ES_tradnl" smtClean="0"/>
              <a:t>20/12/18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26D2-1A37-8F40-9890-8BBEA8B8E91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012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FF9D-8370-3046-8E8A-BC9771D8F4DF}" type="datetimeFigureOut">
              <a:rPr lang="es-ES_tradnl" smtClean="0"/>
              <a:t>20/12/18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26D2-1A37-8F40-9890-8BBEA8B8E91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375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FF9D-8370-3046-8E8A-BC9771D8F4DF}" type="datetimeFigureOut">
              <a:rPr lang="es-ES_tradnl" smtClean="0"/>
              <a:t>20/12/18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26D2-1A37-8F40-9890-8BBEA8B8E91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840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FF9D-8370-3046-8E8A-BC9771D8F4DF}" type="datetimeFigureOut">
              <a:rPr lang="es-ES_tradnl" smtClean="0"/>
              <a:t>20/12/18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26D2-1A37-8F40-9890-8BBEA8B8E91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442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FF9D-8370-3046-8E8A-BC9771D8F4DF}" type="datetimeFigureOut">
              <a:rPr lang="es-ES_tradnl" smtClean="0"/>
              <a:t>20/12/18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26D2-1A37-8F40-9890-8BBEA8B8E91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188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FF9D-8370-3046-8E8A-BC9771D8F4DF}" type="datetimeFigureOut">
              <a:rPr lang="es-ES_tradnl" smtClean="0"/>
              <a:t>20/12/18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26D2-1A37-8F40-9890-8BBEA8B8E91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645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FF9D-8370-3046-8E8A-BC9771D8F4DF}" type="datetimeFigureOut">
              <a:rPr lang="es-ES_tradnl" smtClean="0"/>
              <a:t>20/12/18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26D2-1A37-8F40-9890-8BBEA8B8E91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393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FF9D-8370-3046-8E8A-BC9771D8F4DF}" type="datetimeFigureOut">
              <a:rPr lang="es-ES_tradnl" smtClean="0"/>
              <a:t>20/12/18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26D2-1A37-8F40-9890-8BBEA8B8E91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499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FF9D-8370-3046-8E8A-BC9771D8F4DF}" type="datetimeFigureOut">
              <a:rPr lang="es-ES_tradnl" smtClean="0"/>
              <a:t>20/12/18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26D2-1A37-8F40-9890-8BBEA8B8E91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278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BFF9D-8370-3046-8E8A-BC9771D8F4DF}" type="datetimeFigureOut">
              <a:rPr lang="es-ES_tradnl" smtClean="0"/>
              <a:t>20/12/18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E26D2-1A37-8F40-9890-8BBEA8B8E91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790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8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9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36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81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00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00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46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6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9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58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24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58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58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56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66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8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2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2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8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05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8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99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0</Words>
  <Application>Microsoft Macintosh PowerPoint</Application>
  <PresentationFormat>Panorámica</PresentationFormat>
  <Paragraphs>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31</cp:revision>
  <dcterms:created xsi:type="dcterms:W3CDTF">2018-10-24T19:59:04Z</dcterms:created>
  <dcterms:modified xsi:type="dcterms:W3CDTF">2018-12-20T21:11:09Z</dcterms:modified>
</cp:coreProperties>
</file>