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63" r:id="rId3"/>
    <p:sldId id="368" r:id="rId4"/>
    <p:sldId id="398" r:id="rId5"/>
    <p:sldId id="384" r:id="rId6"/>
    <p:sldId id="387" r:id="rId7"/>
    <p:sldId id="385" r:id="rId8"/>
    <p:sldId id="389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86" r:id="rId19"/>
    <p:sldId id="35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F4F3F5"/>
    <a:srgbClr val="D25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4" autoAdjust="0"/>
    <p:restoredTop sz="94428" autoAdjust="0"/>
  </p:normalViewPr>
  <p:slideViewPr>
    <p:cSldViewPr snapToGrid="0">
      <p:cViewPr varScale="1">
        <p:scale>
          <a:sx n="78" d="100"/>
          <a:sy n="78" d="100"/>
        </p:scale>
        <p:origin x="114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ED5F8-21B8-48FF-896D-5EA6E53C9E5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458657-CEF5-4BB9-8679-AF79F7111B62}">
      <dgm:prSet phldrT="[Texto]"/>
      <dgm:spPr/>
      <dgm:t>
        <a:bodyPr/>
        <a:lstStyle/>
        <a:p>
          <a:r>
            <a:rPr lang="es-CO" dirty="0"/>
            <a:t>1. Identificar</a:t>
          </a:r>
        </a:p>
      </dgm:t>
    </dgm:pt>
    <dgm:pt modelId="{A1770A9B-B8FE-46E0-BC6E-C4AF0D77F28D}" type="parTrans" cxnId="{30FBE86C-CB44-47C6-A422-4508BE55EF7F}">
      <dgm:prSet/>
      <dgm:spPr/>
      <dgm:t>
        <a:bodyPr/>
        <a:lstStyle/>
        <a:p>
          <a:endParaRPr lang="es-CO"/>
        </a:p>
      </dgm:t>
    </dgm:pt>
    <dgm:pt modelId="{8DB0871C-E0CF-4081-BB4D-1E3FBD77AAD9}" type="sibTrans" cxnId="{30FBE86C-CB44-47C6-A422-4508BE55EF7F}">
      <dgm:prSet/>
      <dgm:spPr/>
      <dgm:t>
        <a:bodyPr/>
        <a:lstStyle/>
        <a:p>
          <a:endParaRPr lang="es-CO"/>
        </a:p>
      </dgm:t>
    </dgm:pt>
    <dgm:pt modelId="{377BF7E5-CC6F-41CA-BDEE-78728BE85E84}">
      <dgm:prSet phldrT="[Texto]" custT="1"/>
      <dgm:spPr/>
      <dgm:t>
        <a:bodyPr/>
        <a:lstStyle/>
        <a:p>
          <a:r>
            <a:rPr lang="es-CO" sz="1200" dirty="0"/>
            <a:t>Funciones.</a:t>
          </a:r>
        </a:p>
      </dgm:t>
    </dgm:pt>
    <dgm:pt modelId="{43A5528A-237C-46CA-869D-E4366E56B2E7}" type="parTrans" cxnId="{29184879-53B9-4536-B9C2-9FE2A47D56A8}">
      <dgm:prSet/>
      <dgm:spPr/>
      <dgm:t>
        <a:bodyPr/>
        <a:lstStyle/>
        <a:p>
          <a:endParaRPr lang="es-CO"/>
        </a:p>
      </dgm:t>
    </dgm:pt>
    <dgm:pt modelId="{F9A1223F-8958-4FF4-8335-1CBE08C1C282}" type="sibTrans" cxnId="{29184879-53B9-4536-B9C2-9FE2A47D56A8}">
      <dgm:prSet/>
      <dgm:spPr/>
      <dgm:t>
        <a:bodyPr/>
        <a:lstStyle/>
        <a:p>
          <a:endParaRPr lang="es-CO"/>
        </a:p>
      </dgm:t>
    </dgm:pt>
    <dgm:pt modelId="{347C0847-2826-4342-8650-95726AFC731C}">
      <dgm:prSet phldrT="[Texto]"/>
      <dgm:spPr/>
      <dgm:t>
        <a:bodyPr/>
        <a:lstStyle/>
        <a:p>
          <a:r>
            <a:rPr lang="es-CO" dirty="0"/>
            <a:t>2. Seleccionar</a:t>
          </a:r>
        </a:p>
      </dgm:t>
    </dgm:pt>
    <dgm:pt modelId="{E7D3A90A-DBDE-4928-93E0-5A3CDCA00E1F}" type="parTrans" cxnId="{D28303A8-4CE4-4F10-8351-B1DCB7B09768}">
      <dgm:prSet/>
      <dgm:spPr/>
      <dgm:t>
        <a:bodyPr/>
        <a:lstStyle/>
        <a:p>
          <a:endParaRPr lang="es-CO"/>
        </a:p>
      </dgm:t>
    </dgm:pt>
    <dgm:pt modelId="{4358D05E-2366-40A4-B032-93C679CAC0F5}" type="sibTrans" cxnId="{D28303A8-4CE4-4F10-8351-B1DCB7B09768}">
      <dgm:prSet/>
      <dgm:spPr/>
      <dgm:t>
        <a:bodyPr/>
        <a:lstStyle/>
        <a:p>
          <a:endParaRPr lang="es-CO"/>
        </a:p>
      </dgm:t>
    </dgm:pt>
    <dgm:pt modelId="{C7E3392B-ADF9-452C-B816-2C5FFE230503}">
      <dgm:prSet phldrT="[Texto]" custT="1"/>
      <dgm:spPr/>
      <dgm:t>
        <a:bodyPr anchor="ctr"/>
        <a:lstStyle/>
        <a:p>
          <a:r>
            <a:rPr lang="es-CO" sz="1200" dirty="0"/>
            <a:t>Funciones que reflejan las actividades más frecuentes y relevantes.</a:t>
          </a:r>
        </a:p>
      </dgm:t>
    </dgm:pt>
    <dgm:pt modelId="{84C3F6B8-C458-4FD5-8445-87A8F762B257}" type="parTrans" cxnId="{115DEE3C-D33E-477F-8FD0-06A9CBE8CA69}">
      <dgm:prSet/>
      <dgm:spPr/>
      <dgm:t>
        <a:bodyPr/>
        <a:lstStyle/>
        <a:p>
          <a:endParaRPr lang="es-CO"/>
        </a:p>
      </dgm:t>
    </dgm:pt>
    <dgm:pt modelId="{52E56CD9-111D-46C4-AC7A-8467ADF268B0}" type="sibTrans" cxnId="{115DEE3C-D33E-477F-8FD0-06A9CBE8CA69}">
      <dgm:prSet/>
      <dgm:spPr/>
      <dgm:t>
        <a:bodyPr/>
        <a:lstStyle/>
        <a:p>
          <a:endParaRPr lang="es-CO"/>
        </a:p>
      </dgm:t>
    </dgm:pt>
    <dgm:pt modelId="{2332C05F-9353-48B0-8C33-17095E69D7FD}">
      <dgm:prSet phldrT="[Texto]"/>
      <dgm:spPr/>
      <dgm:t>
        <a:bodyPr/>
        <a:lstStyle/>
        <a:p>
          <a:r>
            <a:rPr lang="es-CO" dirty="0"/>
            <a:t>3. Proponer</a:t>
          </a:r>
        </a:p>
      </dgm:t>
    </dgm:pt>
    <dgm:pt modelId="{2F2F7861-56CA-4D70-B6CD-7D3BEF92205E}" type="parTrans" cxnId="{2FD74ADC-A2C9-471B-8E78-C63FD30F433D}">
      <dgm:prSet/>
      <dgm:spPr/>
      <dgm:t>
        <a:bodyPr/>
        <a:lstStyle/>
        <a:p>
          <a:endParaRPr lang="es-CO"/>
        </a:p>
      </dgm:t>
    </dgm:pt>
    <dgm:pt modelId="{9950064B-2ACB-4A67-A299-865FCB3D32E4}" type="sibTrans" cxnId="{2FD74ADC-A2C9-471B-8E78-C63FD30F433D}">
      <dgm:prSet/>
      <dgm:spPr/>
      <dgm:t>
        <a:bodyPr/>
        <a:lstStyle/>
        <a:p>
          <a:endParaRPr lang="es-CO"/>
        </a:p>
      </dgm:t>
    </dgm:pt>
    <dgm:pt modelId="{3E96A81B-3734-412E-8586-E4822868C5B6}">
      <dgm:prSet phldrT="[Texto]" custT="1"/>
      <dgm:spPr/>
      <dgm:t>
        <a:bodyPr anchor="ctr"/>
        <a:lstStyle/>
        <a:p>
          <a:r>
            <a:rPr lang="es-CO" sz="1200" dirty="0"/>
            <a:t>Compromisos laborales.</a:t>
          </a:r>
        </a:p>
      </dgm:t>
    </dgm:pt>
    <dgm:pt modelId="{4DDAD71D-A008-4069-87AE-886A31E72990}" type="parTrans" cxnId="{019CF5A4-D7EF-424D-9482-CC8D080FAA91}">
      <dgm:prSet/>
      <dgm:spPr/>
      <dgm:t>
        <a:bodyPr/>
        <a:lstStyle/>
        <a:p>
          <a:endParaRPr lang="es-CO"/>
        </a:p>
      </dgm:t>
    </dgm:pt>
    <dgm:pt modelId="{839C7B40-3F83-4053-9476-8E3F6858C78E}" type="sibTrans" cxnId="{019CF5A4-D7EF-424D-9482-CC8D080FAA91}">
      <dgm:prSet/>
      <dgm:spPr/>
      <dgm:t>
        <a:bodyPr/>
        <a:lstStyle/>
        <a:p>
          <a:endParaRPr lang="es-CO"/>
        </a:p>
      </dgm:t>
    </dgm:pt>
    <dgm:pt modelId="{030D19AC-87DB-4B33-9B48-FBFFF2C12B77}">
      <dgm:prSet/>
      <dgm:spPr/>
      <dgm:t>
        <a:bodyPr/>
        <a:lstStyle/>
        <a:p>
          <a:r>
            <a:rPr lang="es-CO" dirty="0"/>
            <a:t>5. Medir</a:t>
          </a:r>
        </a:p>
      </dgm:t>
    </dgm:pt>
    <dgm:pt modelId="{3FC6989A-A632-4168-939E-0657FDF6DC1C}" type="parTrans" cxnId="{5079AA81-A9A1-47A5-9837-135AB3E3AF70}">
      <dgm:prSet/>
      <dgm:spPr/>
      <dgm:t>
        <a:bodyPr/>
        <a:lstStyle/>
        <a:p>
          <a:endParaRPr lang="es-CO"/>
        </a:p>
      </dgm:t>
    </dgm:pt>
    <dgm:pt modelId="{4473CCE5-FF79-4951-A8B5-C665F570D930}" type="sibTrans" cxnId="{5079AA81-A9A1-47A5-9837-135AB3E3AF70}">
      <dgm:prSet/>
      <dgm:spPr/>
      <dgm:t>
        <a:bodyPr/>
        <a:lstStyle/>
        <a:p>
          <a:endParaRPr lang="es-CO"/>
        </a:p>
      </dgm:t>
    </dgm:pt>
    <dgm:pt modelId="{1AAD65FB-F5DA-4EC0-B565-5C0DA25AB163}">
      <dgm:prSet phldrT="[Texto]" custT="1"/>
      <dgm:spPr/>
      <dgm:t>
        <a:bodyPr/>
        <a:lstStyle/>
        <a:p>
          <a:r>
            <a:rPr lang="es-CO" sz="1200" dirty="0"/>
            <a:t>Competencias comportamentales.</a:t>
          </a:r>
        </a:p>
      </dgm:t>
    </dgm:pt>
    <dgm:pt modelId="{39901260-880A-4457-BD84-E93A6750CB47}" type="parTrans" cxnId="{473BB6E0-4ADC-4C85-B278-1630659198ED}">
      <dgm:prSet/>
      <dgm:spPr/>
      <dgm:t>
        <a:bodyPr/>
        <a:lstStyle/>
        <a:p>
          <a:endParaRPr lang="es-CO"/>
        </a:p>
      </dgm:t>
    </dgm:pt>
    <dgm:pt modelId="{1D2C321D-ABAC-46C1-AB79-0C20C8717E6B}" type="sibTrans" cxnId="{473BB6E0-4ADC-4C85-B278-1630659198ED}">
      <dgm:prSet/>
      <dgm:spPr/>
      <dgm:t>
        <a:bodyPr/>
        <a:lstStyle/>
        <a:p>
          <a:endParaRPr lang="es-CO"/>
        </a:p>
      </dgm:t>
    </dgm:pt>
    <dgm:pt modelId="{9AEB7761-4139-4E2B-850B-BA7F0782D23C}">
      <dgm:prSet custT="1"/>
      <dgm:spPr/>
      <dgm:t>
        <a:bodyPr/>
        <a:lstStyle/>
        <a:p>
          <a:r>
            <a:rPr lang="es-CO" sz="1200" dirty="0"/>
            <a:t>Identificar las fuentes que permiten registrar la realización de las actividades propias de cada compromiso.</a:t>
          </a:r>
          <a:endParaRPr lang="es-CO" sz="1600" dirty="0"/>
        </a:p>
      </dgm:t>
    </dgm:pt>
    <dgm:pt modelId="{7772650A-6B31-42D7-9622-D6016648B900}" type="parTrans" cxnId="{4B56E65C-BB2A-4C15-B79F-8A941241F939}">
      <dgm:prSet/>
      <dgm:spPr/>
      <dgm:t>
        <a:bodyPr/>
        <a:lstStyle/>
        <a:p>
          <a:endParaRPr lang="es-CO"/>
        </a:p>
      </dgm:t>
    </dgm:pt>
    <dgm:pt modelId="{7A3549F5-5F8E-4E69-9386-45A9AC59A357}" type="sibTrans" cxnId="{4B56E65C-BB2A-4C15-B79F-8A941241F939}">
      <dgm:prSet/>
      <dgm:spPr/>
      <dgm:t>
        <a:bodyPr/>
        <a:lstStyle/>
        <a:p>
          <a:endParaRPr lang="es-CO"/>
        </a:p>
      </dgm:t>
    </dgm:pt>
    <dgm:pt modelId="{73DE9D76-AD35-404E-ACA8-AC8D66F59386}">
      <dgm:prSet/>
      <dgm:spPr/>
      <dgm:t>
        <a:bodyPr/>
        <a:lstStyle/>
        <a:p>
          <a:r>
            <a:rPr lang="es-CO" dirty="0"/>
            <a:t>6. Evaluar</a:t>
          </a:r>
        </a:p>
      </dgm:t>
    </dgm:pt>
    <dgm:pt modelId="{D4ED4605-FE3E-4637-84EC-DA5B0EBDF473}" type="parTrans" cxnId="{E5B788F9-6FC5-4D3B-814B-062698646D4D}">
      <dgm:prSet/>
      <dgm:spPr/>
      <dgm:t>
        <a:bodyPr/>
        <a:lstStyle/>
        <a:p>
          <a:endParaRPr lang="es-CO"/>
        </a:p>
      </dgm:t>
    </dgm:pt>
    <dgm:pt modelId="{5EFD309A-38DD-4F6A-BE9A-2FF29781C679}" type="sibTrans" cxnId="{E5B788F9-6FC5-4D3B-814B-062698646D4D}">
      <dgm:prSet/>
      <dgm:spPr/>
      <dgm:t>
        <a:bodyPr/>
        <a:lstStyle/>
        <a:p>
          <a:endParaRPr lang="es-CO"/>
        </a:p>
      </dgm:t>
    </dgm:pt>
    <dgm:pt modelId="{F7185275-8BC2-43A8-A17D-6AEEEFE5BFAA}">
      <dgm:prSet custT="1"/>
      <dgm:spPr/>
      <dgm:t>
        <a:bodyPr/>
        <a:lstStyle/>
        <a:p>
          <a:r>
            <a:rPr lang="es-CO" sz="1000" dirty="0"/>
            <a:t>Monitorear periódicamente.</a:t>
          </a:r>
        </a:p>
      </dgm:t>
    </dgm:pt>
    <dgm:pt modelId="{60BBFF20-FD98-4B81-8907-9A1103D3FB1C}" type="parTrans" cxnId="{B7E24F0E-AB56-441E-B702-54EDE7235EC0}">
      <dgm:prSet/>
      <dgm:spPr/>
      <dgm:t>
        <a:bodyPr/>
        <a:lstStyle/>
        <a:p>
          <a:endParaRPr lang="es-CO"/>
        </a:p>
      </dgm:t>
    </dgm:pt>
    <dgm:pt modelId="{1B975A18-A2F5-43C9-97F8-CF64E0FF1810}" type="sibTrans" cxnId="{B7E24F0E-AB56-441E-B702-54EDE7235EC0}">
      <dgm:prSet/>
      <dgm:spPr/>
      <dgm:t>
        <a:bodyPr/>
        <a:lstStyle/>
        <a:p>
          <a:endParaRPr lang="es-CO"/>
        </a:p>
      </dgm:t>
    </dgm:pt>
    <dgm:pt modelId="{66D1ACA6-C125-4CFA-9A16-D108D28676D3}">
      <dgm:prSet custT="1"/>
      <dgm:spPr/>
      <dgm:t>
        <a:bodyPr/>
        <a:lstStyle/>
        <a:p>
          <a:r>
            <a:rPr lang="es-CO" sz="1000" dirty="0"/>
            <a:t>Retroalimentar.</a:t>
          </a:r>
        </a:p>
      </dgm:t>
    </dgm:pt>
    <dgm:pt modelId="{8C05B3C4-E7B3-4351-BC5A-9BD4EFAE28A1}" type="parTrans" cxnId="{D8920455-CC4E-4D83-9B37-1DF4FD0984A2}">
      <dgm:prSet/>
      <dgm:spPr/>
      <dgm:t>
        <a:bodyPr/>
        <a:lstStyle/>
        <a:p>
          <a:endParaRPr lang="es-CO"/>
        </a:p>
      </dgm:t>
    </dgm:pt>
    <dgm:pt modelId="{01775059-58F8-4C0E-88DF-262A0E965E9B}" type="sibTrans" cxnId="{D8920455-CC4E-4D83-9B37-1DF4FD0984A2}">
      <dgm:prSet/>
      <dgm:spPr/>
      <dgm:t>
        <a:bodyPr/>
        <a:lstStyle/>
        <a:p>
          <a:endParaRPr lang="es-CO"/>
        </a:p>
      </dgm:t>
    </dgm:pt>
    <dgm:pt modelId="{78C63F51-73BD-4721-BEA7-30CDE796513F}">
      <dgm:prSet custT="1"/>
      <dgm:spPr/>
      <dgm:t>
        <a:bodyPr/>
        <a:lstStyle/>
        <a:p>
          <a:r>
            <a:rPr lang="es-CO" sz="1000" dirty="0"/>
            <a:t>Aplicar los criterios del Acuerdo 617 de 2018.</a:t>
          </a:r>
        </a:p>
      </dgm:t>
    </dgm:pt>
    <dgm:pt modelId="{D021EBBE-631C-4C1B-B9B1-572923AF74C0}" type="parTrans" cxnId="{CE5E594E-4DEC-42B8-980C-DB370EAA0D5F}">
      <dgm:prSet/>
      <dgm:spPr/>
      <dgm:t>
        <a:bodyPr/>
        <a:lstStyle/>
        <a:p>
          <a:endParaRPr lang="es-CO"/>
        </a:p>
      </dgm:t>
    </dgm:pt>
    <dgm:pt modelId="{4F581160-DBB8-42C9-92BF-7CB30C3C447B}" type="sibTrans" cxnId="{CE5E594E-4DEC-42B8-980C-DB370EAA0D5F}">
      <dgm:prSet/>
      <dgm:spPr/>
      <dgm:t>
        <a:bodyPr/>
        <a:lstStyle/>
        <a:p>
          <a:endParaRPr lang="es-CO"/>
        </a:p>
      </dgm:t>
    </dgm:pt>
    <dgm:pt modelId="{4B7D341B-CC59-44F3-91BE-D0E9DC28E958}">
      <dgm:prSet/>
      <dgm:spPr/>
      <dgm:t>
        <a:bodyPr/>
        <a:lstStyle/>
        <a:p>
          <a:r>
            <a:rPr lang="es-CO" dirty="0"/>
            <a:t>4. Concertar</a:t>
          </a:r>
        </a:p>
      </dgm:t>
    </dgm:pt>
    <dgm:pt modelId="{09331955-ACE6-4327-BCBE-7EFBA6F23FE7}" type="parTrans" cxnId="{1707C5CD-660D-4285-8303-ACB93D5E7238}">
      <dgm:prSet/>
      <dgm:spPr/>
      <dgm:t>
        <a:bodyPr/>
        <a:lstStyle/>
        <a:p>
          <a:endParaRPr lang="es-CO"/>
        </a:p>
      </dgm:t>
    </dgm:pt>
    <dgm:pt modelId="{DA95FF4E-AA62-459B-A463-82B8CC10F398}" type="sibTrans" cxnId="{1707C5CD-660D-4285-8303-ACB93D5E7238}">
      <dgm:prSet/>
      <dgm:spPr/>
      <dgm:t>
        <a:bodyPr/>
        <a:lstStyle/>
        <a:p>
          <a:endParaRPr lang="es-CO"/>
        </a:p>
      </dgm:t>
    </dgm:pt>
    <dgm:pt modelId="{34D3AC6A-5B9E-4FDB-87CE-D650992EF145}">
      <dgm:prSet custT="1"/>
      <dgm:spPr/>
      <dgm:t>
        <a:bodyPr anchor="ctr"/>
        <a:lstStyle/>
        <a:p>
          <a:r>
            <a:rPr lang="es-CO" sz="1100" dirty="0"/>
            <a:t>Verificar la elaboración de los compromisos.</a:t>
          </a:r>
        </a:p>
      </dgm:t>
    </dgm:pt>
    <dgm:pt modelId="{4D857E25-9959-4213-8DF9-6ED517442CA5}" type="parTrans" cxnId="{FDB521E3-649A-445A-ABA8-13A2E43DD397}">
      <dgm:prSet/>
      <dgm:spPr/>
      <dgm:t>
        <a:bodyPr/>
        <a:lstStyle/>
        <a:p>
          <a:endParaRPr lang="es-CO"/>
        </a:p>
      </dgm:t>
    </dgm:pt>
    <dgm:pt modelId="{A50BC59B-5716-4148-ABC8-F0AA796079A2}" type="sibTrans" cxnId="{FDB521E3-649A-445A-ABA8-13A2E43DD397}">
      <dgm:prSet/>
      <dgm:spPr/>
      <dgm:t>
        <a:bodyPr/>
        <a:lstStyle/>
        <a:p>
          <a:endParaRPr lang="es-CO"/>
        </a:p>
      </dgm:t>
    </dgm:pt>
    <dgm:pt modelId="{D7CB52BA-8300-40B2-9583-4B40D8149B97}">
      <dgm:prSet custT="1"/>
      <dgm:spPr/>
      <dgm:t>
        <a:bodyPr anchor="ctr"/>
        <a:lstStyle/>
        <a:p>
          <a:r>
            <a:rPr lang="es-CO" sz="1100" dirty="0"/>
            <a:t>Revisar si se relacionan con indicadores, planes o metas institucionales. </a:t>
          </a:r>
        </a:p>
      </dgm:t>
    </dgm:pt>
    <dgm:pt modelId="{DE90A8F6-D167-4598-BDB7-942A9D2D463E}" type="parTrans" cxnId="{EC179170-B068-4643-A519-86B5504D0C81}">
      <dgm:prSet/>
      <dgm:spPr/>
      <dgm:t>
        <a:bodyPr/>
        <a:lstStyle/>
        <a:p>
          <a:endParaRPr lang="es-CO"/>
        </a:p>
      </dgm:t>
    </dgm:pt>
    <dgm:pt modelId="{65B38EE0-B727-4B4D-87ED-9EB8D31FA093}" type="sibTrans" cxnId="{EC179170-B068-4643-A519-86B5504D0C81}">
      <dgm:prSet/>
      <dgm:spPr/>
      <dgm:t>
        <a:bodyPr/>
        <a:lstStyle/>
        <a:p>
          <a:endParaRPr lang="es-CO"/>
        </a:p>
      </dgm:t>
    </dgm:pt>
    <dgm:pt modelId="{CA0188C3-A979-4335-9985-89ADD6834CC7}">
      <dgm:prSet custT="1"/>
      <dgm:spPr/>
      <dgm:t>
        <a:bodyPr anchor="ctr"/>
        <a:lstStyle/>
        <a:p>
          <a:r>
            <a:rPr lang="es-CO" sz="1100" dirty="0"/>
            <a:t>Asociar los compromisos con indicadores. de desempeño.</a:t>
          </a:r>
        </a:p>
      </dgm:t>
    </dgm:pt>
    <dgm:pt modelId="{AB3CE5E2-A305-4E2D-BDB7-84F2CCE98E83}" type="parTrans" cxnId="{1C382755-F99C-4AAB-9958-F4647603B7B4}">
      <dgm:prSet/>
      <dgm:spPr/>
      <dgm:t>
        <a:bodyPr/>
        <a:lstStyle/>
        <a:p>
          <a:endParaRPr lang="es-CO"/>
        </a:p>
      </dgm:t>
    </dgm:pt>
    <dgm:pt modelId="{F896B2B4-EBD7-4CC1-8501-4441D81E2029}" type="sibTrans" cxnId="{1C382755-F99C-4AAB-9958-F4647603B7B4}">
      <dgm:prSet/>
      <dgm:spPr/>
      <dgm:t>
        <a:bodyPr/>
        <a:lstStyle/>
        <a:p>
          <a:endParaRPr lang="es-CO"/>
        </a:p>
      </dgm:t>
    </dgm:pt>
    <dgm:pt modelId="{CA1E8BCC-7087-4540-9FFA-7F0A324907FB}" type="pres">
      <dgm:prSet presAssocID="{158ED5F8-21B8-48FF-896D-5EA6E53C9E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B5F101B-F9EA-4074-ADE2-4BF348FB2130}" type="pres">
      <dgm:prSet presAssocID="{158ED5F8-21B8-48FF-896D-5EA6E53C9E51}" presName="tSp" presStyleCnt="0"/>
      <dgm:spPr/>
    </dgm:pt>
    <dgm:pt modelId="{31E9965A-4861-4174-91F1-8F2F03EB4061}" type="pres">
      <dgm:prSet presAssocID="{158ED5F8-21B8-48FF-896D-5EA6E53C9E51}" presName="bSp" presStyleCnt="0"/>
      <dgm:spPr/>
    </dgm:pt>
    <dgm:pt modelId="{A2D27343-B255-4117-9183-585D2190D331}" type="pres">
      <dgm:prSet presAssocID="{158ED5F8-21B8-48FF-896D-5EA6E53C9E51}" presName="process" presStyleCnt="0"/>
      <dgm:spPr/>
    </dgm:pt>
    <dgm:pt modelId="{191D31CB-9514-4A30-953F-9AF00DC542CD}" type="pres">
      <dgm:prSet presAssocID="{C1458657-CEF5-4BB9-8679-AF79F7111B62}" presName="composite1" presStyleCnt="0"/>
      <dgm:spPr/>
    </dgm:pt>
    <dgm:pt modelId="{2DA207D1-A917-4D2C-8423-AC0320D07D8C}" type="pres">
      <dgm:prSet presAssocID="{C1458657-CEF5-4BB9-8679-AF79F7111B62}" presName="dummyNode1" presStyleLbl="node1" presStyleIdx="0" presStyleCnt="6"/>
      <dgm:spPr/>
    </dgm:pt>
    <dgm:pt modelId="{20A7CBA5-3008-4D69-9935-611A209F6082}" type="pres">
      <dgm:prSet presAssocID="{C1458657-CEF5-4BB9-8679-AF79F7111B62}" presName="childNode1" presStyleLbl="bgAcc1" presStyleIdx="0" presStyleCnt="6" custScaleX="119024" custLinFactNeighborX="81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B9D5D9-F03B-4EBF-A0C6-4D868BF54C0D}" type="pres">
      <dgm:prSet presAssocID="{C1458657-CEF5-4BB9-8679-AF79F7111B62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8E2041-6E0F-41FF-9608-0BCB1D4B6FB3}" type="pres">
      <dgm:prSet presAssocID="{C1458657-CEF5-4BB9-8679-AF79F7111B62}" presName="parentNode1" presStyleLbl="node1" presStyleIdx="0" presStyleCnt="6" custLinFactNeighborY="1858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CC29FD-DF7B-4AB6-BBD4-2BB9B49ECA1E}" type="pres">
      <dgm:prSet presAssocID="{C1458657-CEF5-4BB9-8679-AF79F7111B62}" presName="connSite1" presStyleCnt="0"/>
      <dgm:spPr/>
    </dgm:pt>
    <dgm:pt modelId="{88921A93-6BD3-4D3F-B447-61C16A7126FF}" type="pres">
      <dgm:prSet presAssocID="{8DB0871C-E0CF-4081-BB4D-1E3FBD77AAD9}" presName="Name9" presStyleLbl="sibTrans2D1" presStyleIdx="0" presStyleCnt="5"/>
      <dgm:spPr/>
      <dgm:t>
        <a:bodyPr/>
        <a:lstStyle/>
        <a:p>
          <a:endParaRPr lang="es-CO"/>
        </a:p>
      </dgm:t>
    </dgm:pt>
    <dgm:pt modelId="{E5C9AF9E-F9A5-4FA6-B93D-B71840E0B4A5}" type="pres">
      <dgm:prSet presAssocID="{347C0847-2826-4342-8650-95726AFC731C}" presName="composite2" presStyleCnt="0"/>
      <dgm:spPr/>
    </dgm:pt>
    <dgm:pt modelId="{19E96B55-C680-4498-ABD1-947278B25C62}" type="pres">
      <dgm:prSet presAssocID="{347C0847-2826-4342-8650-95726AFC731C}" presName="dummyNode2" presStyleLbl="node1" presStyleIdx="0" presStyleCnt="6"/>
      <dgm:spPr/>
    </dgm:pt>
    <dgm:pt modelId="{486DB135-1A93-48A8-9C8C-65F93CB80F26}" type="pres">
      <dgm:prSet presAssocID="{347C0847-2826-4342-8650-95726AFC731C}" presName="childNode2" presStyleLbl="bgAcc1" presStyleIdx="1" presStyleCnt="6" custScaleX="117955" custScaleY="111963" custLinFactNeighborX="3564" custLinFactNeighborY="73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5E4E2B-857D-42D8-B401-66725F01496B}" type="pres">
      <dgm:prSet presAssocID="{347C0847-2826-4342-8650-95726AFC731C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D24409-796A-4141-AA76-35F0EBD73149}" type="pres">
      <dgm:prSet presAssocID="{347C0847-2826-4342-8650-95726AFC731C}" presName="parentNode2" presStyleLbl="node1" presStyleIdx="1" presStyleCnt="6" custLinFactNeighborX="-715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FBC58A-2BF8-4132-9CCF-8B09CECF20EE}" type="pres">
      <dgm:prSet presAssocID="{347C0847-2826-4342-8650-95726AFC731C}" presName="connSite2" presStyleCnt="0"/>
      <dgm:spPr/>
    </dgm:pt>
    <dgm:pt modelId="{98B90C4F-C8CF-4EF0-8895-7B72BBAE5EA3}" type="pres">
      <dgm:prSet presAssocID="{4358D05E-2366-40A4-B032-93C679CAC0F5}" presName="Name18" presStyleLbl="sibTrans2D1" presStyleIdx="1" presStyleCnt="5" custLinFactNeighborX="-5488" custLinFactNeighborY="1372"/>
      <dgm:spPr/>
      <dgm:t>
        <a:bodyPr/>
        <a:lstStyle/>
        <a:p>
          <a:endParaRPr lang="es-CO"/>
        </a:p>
      </dgm:t>
    </dgm:pt>
    <dgm:pt modelId="{A9BBCB4B-77B3-4ECB-8A7B-04F95C8D1093}" type="pres">
      <dgm:prSet presAssocID="{2332C05F-9353-48B0-8C33-17095E69D7FD}" presName="composite1" presStyleCnt="0"/>
      <dgm:spPr/>
    </dgm:pt>
    <dgm:pt modelId="{EBFD0D5C-D95E-4B83-8445-A79F78EE30EB}" type="pres">
      <dgm:prSet presAssocID="{2332C05F-9353-48B0-8C33-17095E69D7FD}" presName="dummyNode1" presStyleLbl="node1" presStyleIdx="1" presStyleCnt="6"/>
      <dgm:spPr/>
    </dgm:pt>
    <dgm:pt modelId="{C2191EFF-0F7A-45F3-A419-7F249B2B50B5}" type="pres">
      <dgm:prSet presAssocID="{2332C05F-9353-48B0-8C33-17095E69D7FD}" presName="childNode1" presStyleLbl="bgAcc1" presStyleIdx="2" presStyleCnt="6" custScaleX="106798" custLinFactNeighborX="-53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8C6419-B762-4ACF-BB70-9361AB6EF456}" type="pres">
      <dgm:prSet presAssocID="{2332C05F-9353-48B0-8C33-17095E69D7FD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B66CBA-B91C-4341-8A8F-986755CB344E}" type="pres">
      <dgm:prSet presAssocID="{2332C05F-9353-48B0-8C33-17095E69D7FD}" presName="parentNode1" presStyleLbl="node1" presStyleIdx="2" presStyleCnt="6" custLinFactNeighborX="-911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EC18C8-14DC-4213-B7C5-30D1A3B9B026}" type="pres">
      <dgm:prSet presAssocID="{2332C05F-9353-48B0-8C33-17095E69D7FD}" presName="connSite1" presStyleCnt="0"/>
      <dgm:spPr/>
    </dgm:pt>
    <dgm:pt modelId="{49DA5F3D-97EF-463D-8F3F-6A299B11E0D9}" type="pres">
      <dgm:prSet presAssocID="{9950064B-2ACB-4A67-A299-865FCB3D32E4}" presName="Name9" presStyleLbl="sibTrans2D1" presStyleIdx="2" presStyleCnt="5" custLinFactNeighborX="-28410" custLinFactNeighborY="-636"/>
      <dgm:spPr/>
      <dgm:t>
        <a:bodyPr/>
        <a:lstStyle/>
        <a:p>
          <a:endParaRPr lang="es-CO"/>
        </a:p>
      </dgm:t>
    </dgm:pt>
    <dgm:pt modelId="{935CD56A-3704-4C37-85CB-DBB7841DBDE7}" type="pres">
      <dgm:prSet presAssocID="{4B7D341B-CC59-44F3-91BE-D0E9DC28E958}" presName="composite2" presStyleCnt="0"/>
      <dgm:spPr/>
    </dgm:pt>
    <dgm:pt modelId="{5B03503F-6463-4C0A-A7B3-DC4C8222FB93}" type="pres">
      <dgm:prSet presAssocID="{4B7D341B-CC59-44F3-91BE-D0E9DC28E958}" presName="dummyNode2" presStyleLbl="node1" presStyleIdx="2" presStyleCnt="6"/>
      <dgm:spPr/>
    </dgm:pt>
    <dgm:pt modelId="{0897A466-2F84-4D2F-BAAE-21F8AE5B40F8}" type="pres">
      <dgm:prSet presAssocID="{4B7D341B-CC59-44F3-91BE-D0E9DC28E958}" presName="childNode2" presStyleLbl="bgAcc1" presStyleIdx="3" presStyleCnt="6" custScaleY="219517" custLinFactNeighborX="-4761" custLinFactNeighborY="35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DE961A-3B15-40B3-AB0B-2D7C0B8DB864}" type="pres">
      <dgm:prSet presAssocID="{4B7D341B-CC59-44F3-91BE-D0E9DC28E958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878D9D-5D49-4B4F-869C-ADF61FF86523}" type="pres">
      <dgm:prSet presAssocID="{4B7D341B-CC59-44F3-91BE-D0E9DC28E958}" presName="parentNode2" presStyleLbl="node1" presStyleIdx="3" presStyleCnt="6" custLinFactNeighborX="-9762" custLinFactNeighborY="-9008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7BB73A-75FA-4E2D-8A0E-92A394E2AEE0}" type="pres">
      <dgm:prSet presAssocID="{4B7D341B-CC59-44F3-91BE-D0E9DC28E958}" presName="connSite2" presStyleCnt="0"/>
      <dgm:spPr/>
    </dgm:pt>
    <dgm:pt modelId="{C16271BC-401C-4772-AE97-77D1821B603C}" type="pres">
      <dgm:prSet presAssocID="{DA95FF4E-AA62-459B-A463-82B8CC10F398}" presName="Name18" presStyleLbl="sibTrans2D1" presStyleIdx="3" presStyleCnt="5" custScaleX="88378" custLinFactNeighborX="-24087" custLinFactNeighborY="-1953"/>
      <dgm:spPr/>
      <dgm:t>
        <a:bodyPr/>
        <a:lstStyle/>
        <a:p>
          <a:endParaRPr lang="es-CO"/>
        </a:p>
      </dgm:t>
    </dgm:pt>
    <dgm:pt modelId="{400566EE-E307-4105-ACE8-3D523F9CF5E3}" type="pres">
      <dgm:prSet presAssocID="{030D19AC-87DB-4B33-9B48-FBFFF2C12B77}" presName="composite1" presStyleCnt="0"/>
      <dgm:spPr/>
    </dgm:pt>
    <dgm:pt modelId="{5A0EC707-0366-4691-9763-1F4BA3E052A4}" type="pres">
      <dgm:prSet presAssocID="{030D19AC-87DB-4B33-9B48-FBFFF2C12B77}" presName="dummyNode1" presStyleLbl="node1" presStyleIdx="3" presStyleCnt="6"/>
      <dgm:spPr/>
    </dgm:pt>
    <dgm:pt modelId="{0B2406ED-86DA-4668-8213-E19EB3CB5DCB}" type="pres">
      <dgm:prSet presAssocID="{030D19AC-87DB-4B33-9B48-FBFFF2C12B77}" presName="childNode1" presStyleLbl="bgAcc1" presStyleIdx="4" presStyleCnt="6" custScaleY="157902" custLinFactNeighborX="906" custLinFactNeighborY="-197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60F02F-57B6-4A2F-839B-107BC678D722}" type="pres">
      <dgm:prSet presAssocID="{030D19AC-87DB-4B33-9B48-FBFFF2C12B77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10A423-E2C6-462B-A2EE-67B5DBEF667E}" type="pres">
      <dgm:prSet presAssocID="{030D19AC-87DB-4B33-9B48-FBFFF2C12B77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A0A9FE-9588-4363-84E9-E5B62BC10B0F}" type="pres">
      <dgm:prSet presAssocID="{030D19AC-87DB-4B33-9B48-FBFFF2C12B77}" presName="connSite1" presStyleCnt="0"/>
      <dgm:spPr/>
    </dgm:pt>
    <dgm:pt modelId="{A143F5AA-9648-4042-9C78-DCDEDF676F94}" type="pres">
      <dgm:prSet presAssocID="{4473CCE5-FF79-4951-A8B5-C665F570D930}" presName="Name9" presStyleLbl="sibTrans2D1" presStyleIdx="4" presStyleCnt="5"/>
      <dgm:spPr/>
      <dgm:t>
        <a:bodyPr/>
        <a:lstStyle/>
        <a:p>
          <a:endParaRPr lang="es-CO"/>
        </a:p>
      </dgm:t>
    </dgm:pt>
    <dgm:pt modelId="{D8FCC1D1-B528-4DF9-B294-95574EB6A2B9}" type="pres">
      <dgm:prSet presAssocID="{73DE9D76-AD35-404E-ACA8-AC8D66F59386}" presName="composite2" presStyleCnt="0"/>
      <dgm:spPr/>
    </dgm:pt>
    <dgm:pt modelId="{377F4D50-099F-419E-8FF9-BB59F4F845CE}" type="pres">
      <dgm:prSet presAssocID="{73DE9D76-AD35-404E-ACA8-AC8D66F59386}" presName="dummyNode2" presStyleLbl="node1" presStyleIdx="4" presStyleCnt="6"/>
      <dgm:spPr/>
    </dgm:pt>
    <dgm:pt modelId="{A5A12981-4BC7-476D-BB4F-A84D2A794DFA}" type="pres">
      <dgm:prSet presAssocID="{73DE9D76-AD35-404E-ACA8-AC8D66F59386}" presName="childNode2" presStyleLbl="bgAcc1" presStyleIdx="5" presStyleCnt="6" custScaleY="1245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2C2E52-E540-4BA3-BA1A-C0A53BD74A8D}" type="pres">
      <dgm:prSet presAssocID="{73DE9D76-AD35-404E-ACA8-AC8D66F59386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720BA7-3E27-4A98-95CD-C6F5DD21FAB5}" type="pres">
      <dgm:prSet presAssocID="{73DE9D76-AD35-404E-ACA8-AC8D66F59386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A63E52-836D-4032-82FA-59F0E0050EE0}" type="pres">
      <dgm:prSet presAssocID="{73DE9D76-AD35-404E-ACA8-AC8D66F59386}" presName="connSite2" presStyleCnt="0"/>
      <dgm:spPr/>
    </dgm:pt>
  </dgm:ptLst>
  <dgm:cxnLst>
    <dgm:cxn modelId="{CE5E594E-4DEC-42B8-980C-DB370EAA0D5F}" srcId="{73DE9D76-AD35-404E-ACA8-AC8D66F59386}" destId="{78C63F51-73BD-4721-BEA7-30CDE796513F}" srcOrd="2" destOrd="0" parTransId="{D021EBBE-631C-4C1B-B9B1-572923AF74C0}" sibTransId="{4F581160-DBB8-42C9-92BF-7CB30C3C447B}"/>
    <dgm:cxn modelId="{FDB521E3-649A-445A-ABA8-13A2E43DD397}" srcId="{4B7D341B-CC59-44F3-91BE-D0E9DC28E958}" destId="{34D3AC6A-5B9E-4FDB-87CE-D650992EF145}" srcOrd="0" destOrd="0" parTransId="{4D857E25-9959-4213-8DF9-6ED517442CA5}" sibTransId="{A50BC59B-5716-4148-ABC8-F0AA796079A2}"/>
    <dgm:cxn modelId="{F8C86EB9-AA93-4C1F-8937-23656D0CC883}" type="presOf" srcId="{1AAD65FB-F5DA-4EC0-B565-5C0DA25AB163}" destId="{20A7CBA5-3008-4D69-9935-611A209F6082}" srcOrd="0" destOrd="1" presId="urn:microsoft.com/office/officeart/2005/8/layout/hProcess4"/>
    <dgm:cxn modelId="{A4BB1C54-6E8A-418E-95FA-AEEA58D7450E}" type="presOf" srcId="{CA0188C3-A979-4335-9985-89ADD6834CC7}" destId="{0897A466-2F84-4D2F-BAAE-21F8AE5B40F8}" srcOrd="0" destOrd="2" presId="urn:microsoft.com/office/officeart/2005/8/layout/hProcess4"/>
    <dgm:cxn modelId="{1707C5CD-660D-4285-8303-ACB93D5E7238}" srcId="{158ED5F8-21B8-48FF-896D-5EA6E53C9E51}" destId="{4B7D341B-CC59-44F3-91BE-D0E9DC28E958}" srcOrd="3" destOrd="0" parTransId="{09331955-ACE6-4327-BCBE-7EFBA6F23FE7}" sibTransId="{DA95FF4E-AA62-459B-A463-82B8CC10F398}"/>
    <dgm:cxn modelId="{538A0CEC-40FA-469B-85C7-C04AFFBC155D}" type="presOf" srcId="{34D3AC6A-5B9E-4FDB-87CE-D650992EF145}" destId="{0897A466-2F84-4D2F-BAAE-21F8AE5B40F8}" srcOrd="0" destOrd="0" presId="urn:microsoft.com/office/officeart/2005/8/layout/hProcess4"/>
    <dgm:cxn modelId="{D8920455-CC4E-4D83-9B37-1DF4FD0984A2}" srcId="{73DE9D76-AD35-404E-ACA8-AC8D66F59386}" destId="{66D1ACA6-C125-4CFA-9A16-D108D28676D3}" srcOrd="1" destOrd="0" parTransId="{8C05B3C4-E7B3-4351-BC5A-9BD4EFAE28A1}" sibTransId="{01775059-58F8-4C0E-88DF-262A0E965E9B}"/>
    <dgm:cxn modelId="{115DEE3C-D33E-477F-8FD0-06A9CBE8CA69}" srcId="{347C0847-2826-4342-8650-95726AFC731C}" destId="{C7E3392B-ADF9-452C-B816-2C5FFE230503}" srcOrd="0" destOrd="0" parTransId="{84C3F6B8-C458-4FD5-8445-87A8F762B257}" sibTransId="{52E56CD9-111D-46C4-AC7A-8467ADF268B0}"/>
    <dgm:cxn modelId="{EC179170-B068-4643-A519-86B5504D0C81}" srcId="{4B7D341B-CC59-44F3-91BE-D0E9DC28E958}" destId="{D7CB52BA-8300-40B2-9583-4B40D8149B97}" srcOrd="1" destOrd="0" parTransId="{DE90A8F6-D167-4598-BDB7-942A9D2D463E}" sibTransId="{65B38EE0-B727-4B4D-87ED-9EB8D31FA093}"/>
    <dgm:cxn modelId="{B7E24F0E-AB56-441E-B702-54EDE7235EC0}" srcId="{73DE9D76-AD35-404E-ACA8-AC8D66F59386}" destId="{F7185275-8BC2-43A8-A17D-6AEEEFE5BFAA}" srcOrd="0" destOrd="0" parTransId="{60BBFF20-FD98-4B81-8907-9A1103D3FB1C}" sibTransId="{1B975A18-A2F5-43C9-97F8-CF64E0FF1810}"/>
    <dgm:cxn modelId="{E0A5F8AC-20C5-421E-9A63-B605D3DED78C}" type="presOf" srcId="{F7185275-8BC2-43A8-A17D-6AEEEFE5BFAA}" destId="{792C2E52-E540-4BA3-BA1A-C0A53BD74A8D}" srcOrd="1" destOrd="0" presId="urn:microsoft.com/office/officeart/2005/8/layout/hProcess4"/>
    <dgm:cxn modelId="{75A110AE-9F13-4229-BF75-8EF8D6F530CA}" type="presOf" srcId="{377BF7E5-CC6F-41CA-BDEE-78728BE85E84}" destId="{8CB9D5D9-F03B-4EBF-A0C6-4D868BF54C0D}" srcOrd="1" destOrd="0" presId="urn:microsoft.com/office/officeart/2005/8/layout/hProcess4"/>
    <dgm:cxn modelId="{4B6B1582-65C3-4016-8BAD-0B45FCD00D59}" type="presOf" srcId="{C7E3392B-ADF9-452C-B816-2C5FFE230503}" destId="{ED5E4E2B-857D-42D8-B401-66725F01496B}" srcOrd="1" destOrd="0" presId="urn:microsoft.com/office/officeart/2005/8/layout/hProcess4"/>
    <dgm:cxn modelId="{A5425280-E07A-4246-B918-833A60946BBE}" type="presOf" srcId="{9AEB7761-4139-4E2B-850B-BA7F0782D23C}" destId="{0B2406ED-86DA-4668-8213-E19EB3CB5DCB}" srcOrd="0" destOrd="0" presId="urn:microsoft.com/office/officeart/2005/8/layout/hProcess4"/>
    <dgm:cxn modelId="{141A0ED1-7846-465E-9A25-B5BCEC95F90C}" type="presOf" srcId="{2332C05F-9353-48B0-8C33-17095E69D7FD}" destId="{0DB66CBA-B91C-4341-8A8F-986755CB344E}" srcOrd="0" destOrd="0" presId="urn:microsoft.com/office/officeart/2005/8/layout/hProcess4"/>
    <dgm:cxn modelId="{02D5F705-48EA-4C14-8795-9D7643E5A716}" type="presOf" srcId="{4358D05E-2366-40A4-B032-93C679CAC0F5}" destId="{98B90C4F-C8CF-4EF0-8895-7B72BBAE5EA3}" srcOrd="0" destOrd="0" presId="urn:microsoft.com/office/officeart/2005/8/layout/hProcess4"/>
    <dgm:cxn modelId="{1EE050BC-58E3-44D5-8A17-1C8086A11C2F}" type="presOf" srcId="{158ED5F8-21B8-48FF-896D-5EA6E53C9E51}" destId="{CA1E8BCC-7087-4540-9FFA-7F0A324907FB}" srcOrd="0" destOrd="0" presId="urn:microsoft.com/office/officeart/2005/8/layout/hProcess4"/>
    <dgm:cxn modelId="{3B554621-B35D-4EAC-9E1F-F9B83DD52455}" type="presOf" srcId="{347C0847-2826-4342-8650-95726AFC731C}" destId="{48D24409-796A-4141-AA76-35F0EBD73149}" srcOrd="0" destOrd="0" presId="urn:microsoft.com/office/officeart/2005/8/layout/hProcess4"/>
    <dgm:cxn modelId="{A0CAC004-C7DC-4117-AF90-A454272C6552}" type="presOf" srcId="{3E96A81B-3734-412E-8586-E4822868C5B6}" destId="{318C6419-B762-4ACF-BB70-9361AB6EF456}" srcOrd="1" destOrd="0" presId="urn:microsoft.com/office/officeart/2005/8/layout/hProcess4"/>
    <dgm:cxn modelId="{4AE7C451-EA4B-49E4-9E03-7FEDA6FCD963}" type="presOf" srcId="{C1458657-CEF5-4BB9-8679-AF79F7111B62}" destId="{3A8E2041-6E0F-41FF-9608-0BCB1D4B6FB3}" srcOrd="0" destOrd="0" presId="urn:microsoft.com/office/officeart/2005/8/layout/hProcess4"/>
    <dgm:cxn modelId="{473BB6E0-4ADC-4C85-B278-1630659198ED}" srcId="{C1458657-CEF5-4BB9-8679-AF79F7111B62}" destId="{1AAD65FB-F5DA-4EC0-B565-5C0DA25AB163}" srcOrd="1" destOrd="0" parTransId="{39901260-880A-4457-BD84-E93A6750CB47}" sibTransId="{1D2C321D-ABAC-46C1-AB79-0C20C8717E6B}"/>
    <dgm:cxn modelId="{51457CCD-BA61-432B-829A-CFC4CAC76A71}" type="presOf" srcId="{78C63F51-73BD-4721-BEA7-30CDE796513F}" destId="{792C2E52-E540-4BA3-BA1A-C0A53BD74A8D}" srcOrd="1" destOrd="2" presId="urn:microsoft.com/office/officeart/2005/8/layout/hProcess4"/>
    <dgm:cxn modelId="{234168AE-9602-449C-A997-73B98E999689}" type="presOf" srcId="{DA95FF4E-AA62-459B-A463-82B8CC10F398}" destId="{C16271BC-401C-4772-AE97-77D1821B603C}" srcOrd="0" destOrd="0" presId="urn:microsoft.com/office/officeart/2005/8/layout/hProcess4"/>
    <dgm:cxn modelId="{53901E3C-93B1-441D-ACDF-D34678F824D0}" type="presOf" srcId="{66D1ACA6-C125-4CFA-9A16-D108D28676D3}" destId="{792C2E52-E540-4BA3-BA1A-C0A53BD74A8D}" srcOrd="1" destOrd="1" presId="urn:microsoft.com/office/officeart/2005/8/layout/hProcess4"/>
    <dgm:cxn modelId="{B5E581E4-4398-4256-81C7-514F7380895B}" type="presOf" srcId="{1AAD65FB-F5DA-4EC0-B565-5C0DA25AB163}" destId="{8CB9D5D9-F03B-4EBF-A0C6-4D868BF54C0D}" srcOrd="1" destOrd="1" presId="urn:microsoft.com/office/officeart/2005/8/layout/hProcess4"/>
    <dgm:cxn modelId="{62D4323C-8952-4ECD-BD26-2EDDB218BE73}" type="presOf" srcId="{78C63F51-73BD-4721-BEA7-30CDE796513F}" destId="{A5A12981-4BC7-476D-BB4F-A84D2A794DFA}" srcOrd="0" destOrd="2" presId="urn:microsoft.com/office/officeart/2005/8/layout/hProcess4"/>
    <dgm:cxn modelId="{9E457EB0-CAA0-45B4-B6E0-D18BD71F7AE3}" type="presOf" srcId="{9950064B-2ACB-4A67-A299-865FCB3D32E4}" destId="{49DA5F3D-97EF-463D-8F3F-6A299B11E0D9}" srcOrd="0" destOrd="0" presId="urn:microsoft.com/office/officeart/2005/8/layout/hProcess4"/>
    <dgm:cxn modelId="{5079AA81-A9A1-47A5-9837-135AB3E3AF70}" srcId="{158ED5F8-21B8-48FF-896D-5EA6E53C9E51}" destId="{030D19AC-87DB-4B33-9B48-FBFFF2C12B77}" srcOrd="4" destOrd="0" parTransId="{3FC6989A-A632-4168-939E-0657FDF6DC1C}" sibTransId="{4473CCE5-FF79-4951-A8B5-C665F570D930}"/>
    <dgm:cxn modelId="{F1EEF1FA-0307-442F-B95A-7BB7DCB7154F}" type="presOf" srcId="{CA0188C3-A979-4335-9985-89ADD6834CC7}" destId="{B3DE961A-3B15-40B3-AB0B-2D7C0B8DB864}" srcOrd="1" destOrd="2" presId="urn:microsoft.com/office/officeart/2005/8/layout/hProcess4"/>
    <dgm:cxn modelId="{F0559082-EE2F-4052-8660-DF662B2C1E75}" type="presOf" srcId="{3E96A81B-3734-412E-8586-E4822868C5B6}" destId="{C2191EFF-0F7A-45F3-A419-7F249B2B50B5}" srcOrd="0" destOrd="0" presId="urn:microsoft.com/office/officeart/2005/8/layout/hProcess4"/>
    <dgm:cxn modelId="{7C7C44C1-D31C-42FC-B747-4ED56754921F}" type="presOf" srcId="{377BF7E5-CC6F-41CA-BDEE-78728BE85E84}" destId="{20A7CBA5-3008-4D69-9935-611A209F6082}" srcOrd="0" destOrd="0" presId="urn:microsoft.com/office/officeart/2005/8/layout/hProcess4"/>
    <dgm:cxn modelId="{D28303A8-4CE4-4F10-8351-B1DCB7B09768}" srcId="{158ED5F8-21B8-48FF-896D-5EA6E53C9E51}" destId="{347C0847-2826-4342-8650-95726AFC731C}" srcOrd="1" destOrd="0" parTransId="{E7D3A90A-DBDE-4928-93E0-5A3CDCA00E1F}" sibTransId="{4358D05E-2366-40A4-B032-93C679CAC0F5}"/>
    <dgm:cxn modelId="{4B56E65C-BB2A-4C15-B79F-8A941241F939}" srcId="{030D19AC-87DB-4B33-9B48-FBFFF2C12B77}" destId="{9AEB7761-4139-4E2B-850B-BA7F0782D23C}" srcOrd="0" destOrd="0" parTransId="{7772650A-6B31-42D7-9622-D6016648B900}" sibTransId="{7A3549F5-5F8E-4E69-9386-45A9AC59A357}"/>
    <dgm:cxn modelId="{3126BC94-CA25-4700-8ED0-C63561B9756A}" type="presOf" srcId="{4B7D341B-CC59-44F3-91BE-D0E9DC28E958}" destId="{43878D9D-5D49-4B4F-869C-ADF61FF86523}" srcOrd="0" destOrd="0" presId="urn:microsoft.com/office/officeart/2005/8/layout/hProcess4"/>
    <dgm:cxn modelId="{30FBE86C-CB44-47C6-A422-4508BE55EF7F}" srcId="{158ED5F8-21B8-48FF-896D-5EA6E53C9E51}" destId="{C1458657-CEF5-4BB9-8679-AF79F7111B62}" srcOrd="0" destOrd="0" parTransId="{A1770A9B-B8FE-46E0-BC6E-C4AF0D77F28D}" sibTransId="{8DB0871C-E0CF-4081-BB4D-1E3FBD77AAD9}"/>
    <dgm:cxn modelId="{5A98DCA8-2BCB-425A-A60C-8DD512422F91}" type="presOf" srcId="{F7185275-8BC2-43A8-A17D-6AEEEFE5BFAA}" destId="{A5A12981-4BC7-476D-BB4F-A84D2A794DFA}" srcOrd="0" destOrd="0" presId="urn:microsoft.com/office/officeart/2005/8/layout/hProcess4"/>
    <dgm:cxn modelId="{E5B788F9-6FC5-4D3B-814B-062698646D4D}" srcId="{158ED5F8-21B8-48FF-896D-5EA6E53C9E51}" destId="{73DE9D76-AD35-404E-ACA8-AC8D66F59386}" srcOrd="5" destOrd="0" parTransId="{D4ED4605-FE3E-4637-84EC-DA5B0EBDF473}" sibTransId="{5EFD309A-38DD-4F6A-BE9A-2FF29781C679}"/>
    <dgm:cxn modelId="{1B0DDCDB-A53C-4F63-9E46-A055D115A952}" type="presOf" srcId="{34D3AC6A-5B9E-4FDB-87CE-D650992EF145}" destId="{B3DE961A-3B15-40B3-AB0B-2D7C0B8DB864}" srcOrd="1" destOrd="0" presId="urn:microsoft.com/office/officeart/2005/8/layout/hProcess4"/>
    <dgm:cxn modelId="{1C382755-F99C-4AAB-9958-F4647603B7B4}" srcId="{4B7D341B-CC59-44F3-91BE-D0E9DC28E958}" destId="{CA0188C3-A979-4335-9985-89ADD6834CC7}" srcOrd="2" destOrd="0" parTransId="{AB3CE5E2-A305-4E2D-BDB7-84F2CCE98E83}" sibTransId="{F896B2B4-EBD7-4CC1-8501-4441D81E2029}"/>
    <dgm:cxn modelId="{A4AEEF03-7127-47E0-9FA1-396AB1B22F20}" type="presOf" srcId="{C7E3392B-ADF9-452C-B816-2C5FFE230503}" destId="{486DB135-1A93-48A8-9C8C-65F93CB80F26}" srcOrd="0" destOrd="0" presId="urn:microsoft.com/office/officeart/2005/8/layout/hProcess4"/>
    <dgm:cxn modelId="{860CA792-E1EF-4F7E-AD70-23F6B86A3A39}" type="presOf" srcId="{73DE9D76-AD35-404E-ACA8-AC8D66F59386}" destId="{EE720BA7-3E27-4A98-95CD-C6F5DD21FAB5}" srcOrd="0" destOrd="0" presId="urn:microsoft.com/office/officeart/2005/8/layout/hProcess4"/>
    <dgm:cxn modelId="{F1CA4B7A-E959-4C3E-9639-3BDA5DB0DAB7}" type="presOf" srcId="{4473CCE5-FF79-4951-A8B5-C665F570D930}" destId="{A143F5AA-9648-4042-9C78-DCDEDF676F94}" srcOrd="0" destOrd="0" presId="urn:microsoft.com/office/officeart/2005/8/layout/hProcess4"/>
    <dgm:cxn modelId="{3F4F9A0E-EEC8-4D54-88E9-991417F08113}" type="presOf" srcId="{030D19AC-87DB-4B33-9B48-FBFFF2C12B77}" destId="{7E10A423-E2C6-462B-A2EE-67B5DBEF667E}" srcOrd="0" destOrd="0" presId="urn:microsoft.com/office/officeart/2005/8/layout/hProcess4"/>
    <dgm:cxn modelId="{55E4B071-A288-473F-8040-D76BD2760151}" type="presOf" srcId="{8DB0871C-E0CF-4081-BB4D-1E3FBD77AAD9}" destId="{88921A93-6BD3-4D3F-B447-61C16A7126FF}" srcOrd="0" destOrd="0" presId="urn:microsoft.com/office/officeart/2005/8/layout/hProcess4"/>
    <dgm:cxn modelId="{99225A7A-2904-4FFE-84AB-B5C5374B0F5F}" type="presOf" srcId="{9AEB7761-4139-4E2B-850B-BA7F0782D23C}" destId="{7560F02F-57B6-4A2F-839B-107BC678D722}" srcOrd="1" destOrd="0" presId="urn:microsoft.com/office/officeart/2005/8/layout/hProcess4"/>
    <dgm:cxn modelId="{2FD74ADC-A2C9-471B-8E78-C63FD30F433D}" srcId="{158ED5F8-21B8-48FF-896D-5EA6E53C9E51}" destId="{2332C05F-9353-48B0-8C33-17095E69D7FD}" srcOrd="2" destOrd="0" parTransId="{2F2F7861-56CA-4D70-B6CD-7D3BEF92205E}" sibTransId="{9950064B-2ACB-4A67-A299-865FCB3D32E4}"/>
    <dgm:cxn modelId="{29184879-53B9-4536-B9C2-9FE2A47D56A8}" srcId="{C1458657-CEF5-4BB9-8679-AF79F7111B62}" destId="{377BF7E5-CC6F-41CA-BDEE-78728BE85E84}" srcOrd="0" destOrd="0" parTransId="{43A5528A-237C-46CA-869D-E4366E56B2E7}" sibTransId="{F9A1223F-8958-4FF4-8335-1CBE08C1C282}"/>
    <dgm:cxn modelId="{019CF5A4-D7EF-424D-9482-CC8D080FAA91}" srcId="{2332C05F-9353-48B0-8C33-17095E69D7FD}" destId="{3E96A81B-3734-412E-8586-E4822868C5B6}" srcOrd="0" destOrd="0" parTransId="{4DDAD71D-A008-4069-87AE-886A31E72990}" sibTransId="{839C7B40-3F83-4053-9476-8E3F6858C78E}"/>
    <dgm:cxn modelId="{8FB45D7D-9901-472C-8928-27D041D24774}" type="presOf" srcId="{D7CB52BA-8300-40B2-9583-4B40D8149B97}" destId="{B3DE961A-3B15-40B3-AB0B-2D7C0B8DB864}" srcOrd="1" destOrd="1" presId="urn:microsoft.com/office/officeart/2005/8/layout/hProcess4"/>
    <dgm:cxn modelId="{F543957C-487E-47E0-BF17-61A09E4268A3}" type="presOf" srcId="{66D1ACA6-C125-4CFA-9A16-D108D28676D3}" destId="{A5A12981-4BC7-476D-BB4F-A84D2A794DFA}" srcOrd="0" destOrd="1" presId="urn:microsoft.com/office/officeart/2005/8/layout/hProcess4"/>
    <dgm:cxn modelId="{0346E12B-5A95-4DC3-A2AF-A89556246CD7}" type="presOf" srcId="{D7CB52BA-8300-40B2-9583-4B40D8149B97}" destId="{0897A466-2F84-4D2F-BAAE-21F8AE5B40F8}" srcOrd="0" destOrd="1" presId="urn:microsoft.com/office/officeart/2005/8/layout/hProcess4"/>
    <dgm:cxn modelId="{E9D238AA-840F-48D4-BAAA-A904DB77DD97}" type="presParOf" srcId="{CA1E8BCC-7087-4540-9FFA-7F0A324907FB}" destId="{EB5F101B-F9EA-4074-ADE2-4BF348FB2130}" srcOrd="0" destOrd="0" presId="urn:microsoft.com/office/officeart/2005/8/layout/hProcess4"/>
    <dgm:cxn modelId="{B68F0BA4-1BF4-44BB-8FD4-588ADE785925}" type="presParOf" srcId="{CA1E8BCC-7087-4540-9FFA-7F0A324907FB}" destId="{31E9965A-4861-4174-91F1-8F2F03EB4061}" srcOrd="1" destOrd="0" presId="urn:microsoft.com/office/officeart/2005/8/layout/hProcess4"/>
    <dgm:cxn modelId="{D3A3BA9A-A680-4AB9-BF46-7A1EE34E0CF9}" type="presParOf" srcId="{CA1E8BCC-7087-4540-9FFA-7F0A324907FB}" destId="{A2D27343-B255-4117-9183-585D2190D331}" srcOrd="2" destOrd="0" presId="urn:microsoft.com/office/officeart/2005/8/layout/hProcess4"/>
    <dgm:cxn modelId="{69624786-701C-4C75-BAAE-0FA6DE1C90C7}" type="presParOf" srcId="{A2D27343-B255-4117-9183-585D2190D331}" destId="{191D31CB-9514-4A30-953F-9AF00DC542CD}" srcOrd="0" destOrd="0" presId="urn:microsoft.com/office/officeart/2005/8/layout/hProcess4"/>
    <dgm:cxn modelId="{4633816B-4565-46BC-966B-9E7CAC7950F6}" type="presParOf" srcId="{191D31CB-9514-4A30-953F-9AF00DC542CD}" destId="{2DA207D1-A917-4D2C-8423-AC0320D07D8C}" srcOrd="0" destOrd="0" presId="urn:microsoft.com/office/officeart/2005/8/layout/hProcess4"/>
    <dgm:cxn modelId="{7923CD8B-F832-478C-BFDB-43CB7A6DBE72}" type="presParOf" srcId="{191D31CB-9514-4A30-953F-9AF00DC542CD}" destId="{20A7CBA5-3008-4D69-9935-611A209F6082}" srcOrd="1" destOrd="0" presId="urn:microsoft.com/office/officeart/2005/8/layout/hProcess4"/>
    <dgm:cxn modelId="{0ABA12D9-A213-4619-9A6E-1A804AEAFBA9}" type="presParOf" srcId="{191D31CB-9514-4A30-953F-9AF00DC542CD}" destId="{8CB9D5D9-F03B-4EBF-A0C6-4D868BF54C0D}" srcOrd="2" destOrd="0" presId="urn:microsoft.com/office/officeart/2005/8/layout/hProcess4"/>
    <dgm:cxn modelId="{C856086C-FD77-4EDD-B9EB-934A47252C6F}" type="presParOf" srcId="{191D31CB-9514-4A30-953F-9AF00DC542CD}" destId="{3A8E2041-6E0F-41FF-9608-0BCB1D4B6FB3}" srcOrd="3" destOrd="0" presId="urn:microsoft.com/office/officeart/2005/8/layout/hProcess4"/>
    <dgm:cxn modelId="{099FA489-7BFB-4ACF-BEDE-CC1846F31BC3}" type="presParOf" srcId="{191D31CB-9514-4A30-953F-9AF00DC542CD}" destId="{15CC29FD-DF7B-4AB6-BBD4-2BB9B49ECA1E}" srcOrd="4" destOrd="0" presId="urn:microsoft.com/office/officeart/2005/8/layout/hProcess4"/>
    <dgm:cxn modelId="{9BB2AD37-DF0F-4873-8CC8-89ADE0EDFD7B}" type="presParOf" srcId="{A2D27343-B255-4117-9183-585D2190D331}" destId="{88921A93-6BD3-4D3F-B447-61C16A7126FF}" srcOrd="1" destOrd="0" presId="urn:microsoft.com/office/officeart/2005/8/layout/hProcess4"/>
    <dgm:cxn modelId="{6071E698-5AAE-41E3-ADAE-F562792ABA8C}" type="presParOf" srcId="{A2D27343-B255-4117-9183-585D2190D331}" destId="{E5C9AF9E-F9A5-4FA6-B93D-B71840E0B4A5}" srcOrd="2" destOrd="0" presId="urn:microsoft.com/office/officeart/2005/8/layout/hProcess4"/>
    <dgm:cxn modelId="{91785E04-02F1-421C-B42F-3090B5129E90}" type="presParOf" srcId="{E5C9AF9E-F9A5-4FA6-B93D-B71840E0B4A5}" destId="{19E96B55-C680-4498-ABD1-947278B25C62}" srcOrd="0" destOrd="0" presId="urn:microsoft.com/office/officeart/2005/8/layout/hProcess4"/>
    <dgm:cxn modelId="{E28BBBEF-9833-4E88-A375-7F0C16328975}" type="presParOf" srcId="{E5C9AF9E-F9A5-4FA6-B93D-B71840E0B4A5}" destId="{486DB135-1A93-48A8-9C8C-65F93CB80F26}" srcOrd="1" destOrd="0" presId="urn:microsoft.com/office/officeart/2005/8/layout/hProcess4"/>
    <dgm:cxn modelId="{F8A9C9C0-63DC-43B4-966E-74758CF3D8B6}" type="presParOf" srcId="{E5C9AF9E-F9A5-4FA6-B93D-B71840E0B4A5}" destId="{ED5E4E2B-857D-42D8-B401-66725F01496B}" srcOrd="2" destOrd="0" presId="urn:microsoft.com/office/officeart/2005/8/layout/hProcess4"/>
    <dgm:cxn modelId="{167650F0-31EF-480E-8392-3CB9F92BA12B}" type="presParOf" srcId="{E5C9AF9E-F9A5-4FA6-B93D-B71840E0B4A5}" destId="{48D24409-796A-4141-AA76-35F0EBD73149}" srcOrd="3" destOrd="0" presId="urn:microsoft.com/office/officeart/2005/8/layout/hProcess4"/>
    <dgm:cxn modelId="{A97956BA-924D-450B-BF89-8F2DF1136817}" type="presParOf" srcId="{E5C9AF9E-F9A5-4FA6-B93D-B71840E0B4A5}" destId="{F2FBC58A-2BF8-4132-9CCF-8B09CECF20EE}" srcOrd="4" destOrd="0" presId="urn:microsoft.com/office/officeart/2005/8/layout/hProcess4"/>
    <dgm:cxn modelId="{8BDD04DC-45DE-4D5D-97A6-AE8746E41569}" type="presParOf" srcId="{A2D27343-B255-4117-9183-585D2190D331}" destId="{98B90C4F-C8CF-4EF0-8895-7B72BBAE5EA3}" srcOrd="3" destOrd="0" presId="urn:microsoft.com/office/officeart/2005/8/layout/hProcess4"/>
    <dgm:cxn modelId="{E002A11A-7666-4FEF-87E7-2D8A0FCA99BD}" type="presParOf" srcId="{A2D27343-B255-4117-9183-585D2190D331}" destId="{A9BBCB4B-77B3-4ECB-8A7B-04F95C8D1093}" srcOrd="4" destOrd="0" presId="urn:microsoft.com/office/officeart/2005/8/layout/hProcess4"/>
    <dgm:cxn modelId="{79C3B583-BFDA-4585-A39E-C82A600B09A9}" type="presParOf" srcId="{A9BBCB4B-77B3-4ECB-8A7B-04F95C8D1093}" destId="{EBFD0D5C-D95E-4B83-8445-A79F78EE30EB}" srcOrd="0" destOrd="0" presId="urn:microsoft.com/office/officeart/2005/8/layout/hProcess4"/>
    <dgm:cxn modelId="{4DD11938-55F9-4BC6-A8C7-F7448D626521}" type="presParOf" srcId="{A9BBCB4B-77B3-4ECB-8A7B-04F95C8D1093}" destId="{C2191EFF-0F7A-45F3-A419-7F249B2B50B5}" srcOrd="1" destOrd="0" presId="urn:microsoft.com/office/officeart/2005/8/layout/hProcess4"/>
    <dgm:cxn modelId="{C63CEB34-B202-4362-970A-21A8FCD0BBBA}" type="presParOf" srcId="{A9BBCB4B-77B3-4ECB-8A7B-04F95C8D1093}" destId="{318C6419-B762-4ACF-BB70-9361AB6EF456}" srcOrd="2" destOrd="0" presId="urn:microsoft.com/office/officeart/2005/8/layout/hProcess4"/>
    <dgm:cxn modelId="{EEE9B9DA-F065-4CDB-83A2-A9F0797CDEEC}" type="presParOf" srcId="{A9BBCB4B-77B3-4ECB-8A7B-04F95C8D1093}" destId="{0DB66CBA-B91C-4341-8A8F-986755CB344E}" srcOrd="3" destOrd="0" presId="urn:microsoft.com/office/officeart/2005/8/layout/hProcess4"/>
    <dgm:cxn modelId="{F388B38D-81AA-4D8E-81B1-4AD7AB628FB4}" type="presParOf" srcId="{A9BBCB4B-77B3-4ECB-8A7B-04F95C8D1093}" destId="{A7EC18C8-14DC-4213-B7C5-30D1A3B9B026}" srcOrd="4" destOrd="0" presId="urn:microsoft.com/office/officeart/2005/8/layout/hProcess4"/>
    <dgm:cxn modelId="{74C87A63-ADE0-472F-9E53-771AE236420D}" type="presParOf" srcId="{A2D27343-B255-4117-9183-585D2190D331}" destId="{49DA5F3D-97EF-463D-8F3F-6A299B11E0D9}" srcOrd="5" destOrd="0" presId="urn:microsoft.com/office/officeart/2005/8/layout/hProcess4"/>
    <dgm:cxn modelId="{A3D71A1A-EB33-437F-8002-B13702BFBB45}" type="presParOf" srcId="{A2D27343-B255-4117-9183-585D2190D331}" destId="{935CD56A-3704-4C37-85CB-DBB7841DBDE7}" srcOrd="6" destOrd="0" presId="urn:microsoft.com/office/officeart/2005/8/layout/hProcess4"/>
    <dgm:cxn modelId="{BB0BA23D-53F7-447E-A3C0-59D47B15A34B}" type="presParOf" srcId="{935CD56A-3704-4C37-85CB-DBB7841DBDE7}" destId="{5B03503F-6463-4C0A-A7B3-DC4C8222FB93}" srcOrd="0" destOrd="0" presId="urn:microsoft.com/office/officeart/2005/8/layout/hProcess4"/>
    <dgm:cxn modelId="{B75AB8EC-67D7-4C8D-9CE7-46DA380A242F}" type="presParOf" srcId="{935CD56A-3704-4C37-85CB-DBB7841DBDE7}" destId="{0897A466-2F84-4D2F-BAAE-21F8AE5B40F8}" srcOrd="1" destOrd="0" presId="urn:microsoft.com/office/officeart/2005/8/layout/hProcess4"/>
    <dgm:cxn modelId="{EF6445EE-B792-4A22-831E-19DEFA3F7CED}" type="presParOf" srcId="{935CD56A-3704-4C37-85CB-DBB7841DBDE7}" destId="{B3DE961A-3B15-40B3-AB0B-2D7C0B8DB864}" srcOrd="2" destOrd="0" presId="urn:microsoft.com/office/officeart/2005/8/layout/hProcess4"/>
    <dgm:cxn modelId="{0C9DEDAB-69AC-45D0-BDCE-8B321C03A109}" type="presParOf" srcId="{935CD56A-3704-4C37-85CB-DBB7841DBDE7}" destId="{43878D9D-5D49-4B4F-869C-ADF61FF86523}" srcOrd="3" destOrd="0" presId="urn:microsoft.com/office/officeart/2005/8/layout/hProcess4"/>
    <dgm:cxn modelId="{7039DB25-EC23-4A96-AC26-9D279322534D}" type="presParOf" srcId="{935CD56A-3704-4C37-85CB-DBB7841DBDE7}" destId="{807BB73A-75FA-4E2D-8A0E-92A394E2AEE0}" srcOrd="4" destOrd="0" presId="urn:microsoft.com/office/officeart/2005/8/layout/hProcess4"/>
    <dgm:cxn modelId="{1527CC88-C0E9-4CCD-AFC0-A80BD668771F}" type="presParOf" srcId="{A2D27343-B255-4117-9183-585D2190D331}" destId="{C16271BC-401C-4772-AE97-77D1821B603C}" srcOrd="7" destOrd="0" presId="urn:microsoft.com/office/officeart/2005/8/layout/hProcess4"/>
    <dgm:cxn modelId="{E3310CC2-EE5A-4621-A272-90EBDFE4F4ED}" type="presParOf" srcId="{A2D27343-B255-4117-9183-585D2190D331}" destId="{400566EE-E307-4105-ACE8-3D523F9CF5E3}" srcOrd="8" destOrd="0" presId="urn:microsoft.com/office/officeart/2005/8/layout/hProcess4"/>
    <dgm:cxn modelId="{99D15CC0-6B13-47EA-AD1F-6DF18D79BF81}" type="presParOf" srcId="{400566EE-E307-4105-ACE8-3D523F9CF5E3}" destId="{5A0EC707-0366-4691-9763-1F4BA3E052A4}" srcOrd="0" destOrd="0" presId="urn:microsoft.com/office/officeart/2005/8/layout/hProcess4"/>
    <dgm:cxn modelId="{9177D507-9A6A-46AB-B339-8317A82BD680}" type="presParOf" srcId="{400566EE-E307-4105-ACE8-3D523F9CF5E3}" destId="{0B2406ED-86DA-4668-8213-E19EB3CB5DCB}" srcOrd="1" destOrd="0" presId="urn:microsoft.com/office/officeart/2005/8/layout/hProcess4"/>
    <dgm:cxn modelId="{9CC7108D-163F-480F-9C0A-E2342655A8CE}" type="presParOf" srcId="{400566EE-E307-4105-ACE8-3D523F9CF5E3}" destId="{7560F02F-57B6-4A2F-839B-107BC678D722}" srcOrd="2" destOrd="0" presId="urn:microsoft.com/office/officeart/2005/8/layout/hProcess4"/>
    <dgm:cxn modelId="{62E72142-6436-43BD-98FE-99C254E139A8}" type="presParOf" srcId="{400566EE-E307-4105-ACE8-3D523F9CF5E3}" destId="{7E10A423-E2C6-462B-A2EE-67B5DBEF667E}" srcOrd="3" destOrd="0" presId="urn:microsoft.com/office/officeart/2005/8/layout/hProcess4"/>
    <dgm:cxn modelId="{92468C29-0064-4DA9-9A69-1D4F2A67DE5F}" type="presParOf" srcId="{400566EE-E307-4105-ACE8-3D523F9CF5E3}" destId="{67A0A9FE-9588-4363-84E9-E5B62BC10B0F}" srcOrd="4" destOrd="0" presId="urn:microsoft.com/office/officeart/2005/8/layout/hProcess4"/>
    <dgm:cxn modelId="{E096A235-2A1B-447F-9802-1B8157ED4480}" type="presParOf" srcId="{A2D27343-B255-4117-9183-585D2190D331}" destId="{A143F5AA-9648-4042-9C78-DCDEDF676F94}" srcOrd="9" destOrd="0" presId="urn:microsoft.com/office/officeart/2005/8/layout/hProcess4"/>
    <dgm:cxn modelId="{CBD23AAA-FE22-4DC2-A30A-F607F99C957E}" type="presParOf" srcId="{A2D27343-B255-4117-9183-585D2190D331}" destId="{D8FCC1D1-B528-4DF9-B294-95574EB6A2B9}" srcOrd="10" destOrd="0" presId="urn:microsoft.com/office/officeart/2005/8/layout/hProcess4"/>
    <dgm:cxn modelId="{4A9602EB-01F3-44F6-B1D0-E9F08E57BD8C}" type="presParOf" srcId="{D8FCC1D1-B528-4DF9-B294-95574EB6A2B9}" destId="{377F4D50-099F-419E-8FF9-BB59F4F845CE}" srcOrd="0" destOrd="0" presId="urn:microsoft.com/office/officeart/2005/8/layout/hProcess4"/>
    <dgm:cxn modelId="{60BE97F6-CF76-4B3C-8936-72E4B32C9A24}" type="presParOf" srcId="{D8FCC1D1-B528-4DF9-B294-95574EB6A2B9}" destId="{A5A12981-4BC7-476D-BB4F-A84D2A794DFA}" srcOrd="1" destOrd="0" presId="urn:microsoft.com/office/officeart/2005/8/layout/hProcess4"/>
    <dgm:cxn modelId="{AD91266B-1091-4576-B667-0666E78F5A8B}" type="presParOf" srcId="{D8FCC1D1-B528-4DF9-B294-95574EB6A2B9}" destId="{792C2E52-E540-4BA3-BA1A-C0A53BD74A8D}" srcOrd="2" destOrd="0" presId="urn:microsoft.com/office/officeart/2005/8/layout/hProcess4"/>
    <dgm:cxn modelId="{CA15697B-C69A-4545-B67D-5C65C6A59412}" type="presParOf" srcId="{D8FCC1D1-B528-4DF9-B294-95574EB6A2B9}" destId="{EE720BA7-3E27-4A98-95CD-C6F5DD21FAB5}" srcOrd="3" destOrd="0" presId="urn:microsoft.com/office/officeart/2005/8/layout/hProcess4"/>
    <dgm:cxn modelId="{9E6FA87F-0324-4F60-A898-0C1EBB0C8ACC}" type="presParOf" srcId="{D8FCC1D1-B528-4DF9-B294-95574EB6A2B9}" destId="{9AA63E52-836D-4032-82FA-59F0E0050EE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CBA5-3008-4D69-9935-611A209F6082}">
      <dsp:nvSpPr>
        <dsp:cNvPr id="0" name=""/>
        <dsp:cNvSpPr/>
      </dsp:nvSpPr>
      <dsp:spPr>
        <a:xfrm>
          <a:off x="123740" y="1949486"/>
          <a:ext cx="1741768" cy="120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Funciones.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Competencias comportamentales.</a:t>
          </a:r>
        </a:p>
      </dsp:txBody>
      <dsp:txXfrm>
        <a:off x="151516" y="1977262"/>
        <a:ext cx="1686216" cy="892788"/>
      </dsp:txXfrm>
    </dsp:sp>
    <dsp:sp modelId="{88921A93-6BD3-4D3F-B447-61C16A7126FF}">
      <dsp:nvSpPr>
        <dsp:cNvPr id="0" name=""/>
        <dsp:cNvSpPr/>
      </dsp:nvSpPr>
      <dsp:spPr>
        <a:xfrm>
          <a:off x="939994" y="2134963"/>
          <a:ext cx="1879819" cy="1879819"/>
        </a:xfrm>
        <a:prstGeom prst="leftCircularArrow">
          <a:avLst>
            <a:gd name="adj1" fmla="val 3090"/>
            <a:gd name="adj2" fmla="val 379719"/>
            <a:gd name="adj3" fmla="val 2140341"/>
            <a:gd name="adj4" fmla="val 9009600"/>
            <a:gd name="adj5" fmla="val 36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E2041-6E0F-41FF-9608-0BCB1D4B6FB3}">
      <dsp:nvSpPr>
        <dsp:cNvPr id="0" name=""/>
        <dsp:cNvSpPr/>
      </dsp:nvSpPr>
      <dsp:spPr>
        <a:xfrm>
          <a:off x="468807" y="2993963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1. Identificar</a:t>
          </a:r>
        </a:p>
      </dsp:txBody>
      <dsp:txXfrm>
        <a:off x="483957" y="3009113"/>
        <a:ext cx="1270478" cy="486976"/>
      </dsp:txXfrm>
    </dsp:sp>
    <dsp:sp modelId="{486DB135-1A93-48A8-9C8C-65F93CB80F26}">
      <dsp:nvSpPr>
        <dsp:cNvPr id="0" name=""/>
        <dsp:cNvSpPr/>
      </dsp:nvSpPr>
      <dsp:spPr>
        <a:xfrm>
          <a:off x="2098364" y="1965789"/>
          <a:ext cx="1726125" cy="1351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Funciones que reflejan las actividades más frecuentes y relevantes.</a:t>
          </a:r>
        </a:p>
      </dsp:txBody>
      <dsp:txXfrm>
        <a:off x="2129463" y="2286468"/>
        <a:ext cx="1663927" cy="999592"/>
      </dsp:txXfrm>
    </dsp:sp>
    <dsp:sp modelId="{98B90C4F-C8CF-4EF0-8895-7B72BBAE5EA3}">
      <dsp:nvSpPr>
        <dsp:cNvPr id="0" name=""/>
        <dsp:cNvSpPr/>
      </dsp:nvSpPr>
      <dsp:spPr>
        <a:xfrm>
          <a:off x="2773362" y="1197399"/>
          <a:ext cx="1930533" cy="1930533"/>
        </a:xfrm>
        <a:prstGeom prst="circularArrow">
          <a:avLst>
            <a:gd name="adj1" fmla="val 3009"/>
            <a:gd name="adj2" fmla="val 369038"/>
            <a:gd name="adj3" fmla="val 19456581"/>
            <a:gd name="adj4" fmla="val 12576640"/>
            <a:gd name="adj5" fmla="val 3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24409-796A-4141-AA76-35F0EBD73149}">
      <dsp:nvSpPr>
        <dsp:cNvPr id="0" name=""/>
        <dsp:cNvSpPr/>
      </dsp:nvSpPr>
      <dsp:spPr>
        <a:xfrm>
          <a:off x="2409695" y="1690332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2. Seleccionar</a:t>
          </a:r>
        </a:p>
      </dsp:txBody>
      <dsp:txXfrm>
        <a:off x="2424845" y="1705482"/>
        <a:ext cx="1270478" cy="486976"/>
      </dsp:txXfrm>
    </dsp:sp>
    <dsp:sp modelId="{C2191EFF-0F7A-45F3-A419-7F249B2B50B5}">
      <dsp:nvSpPr>
        <dsp:cNvPr id="0" name=""/>
        <dsp:cNvSpPr/>
      </dsp:nvSpPr>
      <dsp:spPr>
        <a:xfrm>
          <a:off x="4002402" y="1949486"/>
          <a:ext cx="1562856" cy="120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Compromisos laborales.</a:t>
          </a:r>
        </a:p>
      </dsp:txBody>
      <dsp:txXfrm>
        <a:off x="4030178" y="1977262"/>
        <a:ext cx="1507304" cy="892788"/>
      </dsp:txXfrm>
    </dsp:sp>
    <dsp:sp modelId="{49DA5F3D-97EF-463D-8F3F-6A299B11E0D9}">
      <dsp:nvSpPr>
        <dsp:cNvPr id="0" name=""/>
        <dsp:cNvSpPr/>
      </dsp:nvSpPr>
      <dsp:spPr>
        <a:xfrm>
          <a:off x="4343826" y="2172790"/>
          <a:ext cx="1726140" cy="1726140"/>
        </a:xfrm>
        <a:prstGeom prst="leftCircularArrow">
          <a:avLst>
            <a:gd name="adj1" fmla="val 3365"/>
            <a:gd name="adj2" fmla="val 416227"/>
            <a:gd name="adj3" fmla="val 2323049"/>
            <a:gd name="adj4" fmla="val 9155800"/>
            <a:gd name="adj5" fmla="val 39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66CBA-B91C-4341-8A8F-986755CB344E}">
      <dsp:nvSpPr>
        <dsp:cNvPr id="0" name=""/>
        <dsp:cNvSpPr/>
      </dsp:nvSpPr>
      <dsp:spPr>
        <a:xfrm>
          <a:off x="4336549" y="2897827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3. Proponer</a:t>
          </a:r>
        </a:p>
      </dsp:txBody>
      <dsp:txXfrm>
        <a:off x="4351699" y="2912977"/>
        <a:ext cx="1270478" cy="486976"/>
      </dsp:txXfrm>
    </dsp:sp>
    <dsp:sp modelId="{0897A466-2F84-4D2F-BAAE-21F8AE5B40F8}">
      <dsp:nvSpPr>
        <dsp:cNvPr id="0" name=""/>
        <dsp:cNvSpPr/>
      </dsp:nvSpPr>
      <dsp:spPr>
        <a:xfrm>
          <a:off x="5962846" y="1271049"/>
          <a:ext cx="1463376" cy="264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Verificar la elaboración de los compromisos.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Revisar si se relacionan con indicadores, planes o metas institucionales.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Asociar los compromisos con indicadores. de desempeño.</a:t>
          </a:r>
        </a:p>
      </dsp:txBody>
      <dsp:txXfrm>
        <a:off x="6005707" y="1881665"/>
        <a:ext cx="1377654" cy="1996047"/>
      </dsp:txXfrm>
    </dsp:sp>
    <dsp:sp modelId="{C16271BC-401C-4772-AE97-77D1821B603C}">
      <dsp:nvSpPr>
        <dsp:cNvPr id="0" name=""/>
        <dsp:cNvSpPr/>
      </dsp:nvSpPr>
      <dsp:spPr>
        <a:xfrm>
          <a:off x="6251294" y="746171"/>
          <a:ext cx="1797815" cy="2034234"/>
        </a:xfrm>
        <a:prstGeom prst="circularArrow">
          <a:avLst>
            <a:gd name="adj1" fmla="val 2856"/>
            <a:gd name="adj2" fmla="val 348967"/>
            <a:gd name="adj3" fmla="val 19937776"/>
            <a:gd name="adj4" fmla="val 13037764"/>
            <a:gd name="adj5" fmla="val 33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8D9D-5D49-4B4F-869C-ADF61FF86523}">
      <dsp:nvSpPr>
        <dsp:cNvPr id="0" name=""/>
        <dsp:cNvSpPr/>
      </dsp:nvSpPr>
      <dsp:spPr>
        <a:xfrm>
          <a:off x="6230730" y="1224843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4. Concertar</a:t>
          </a:r>
        </a:p>
      </dsp:txBody>
      <dsp:txXfrm>
        <a:off x="6245880" y="1239993"/>
        <a:ext cx="1270478" cy="486976"/>
      </dsp:txXfrm>
    </dsp:sp>
    <dsp:sp modelId="{0B2406ED-86DA-4668-8213-E19EB3CB5DCB}">
      <dsp:nvSpPr>
        <dsp:cNvPr id="0" name=""/>
        <dsp:cNvSpPr/>
      </dsp:nvSpPr>
      <dsp:spPr>
        <a:xfrm>
          <a:off x="7948372" y="1361506"/>
          <a:ext cx="1463376" cy="190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Identificar las fuentes que permiten registrar la realización de las actividades propias de cada compromiso.</a:t>
          </a:r>
          <a:endParaRPr lang="es-CO" sz="1600" kern="1200" dirty="0"/>
        </a:p>
      </dsp:txBody>
      <dsp:txXfrm>
        <a:off x="7991233" y="1404367"/>
        <a:ext cx="1377654" cy="1411727"/>
      </dsp:txXfrm>
    </dsp:sp>
    <dsp:sp modelId="{A143F5AA-9648-4042-9C78-DCDEDF676F94}">
      <dsp:nvSpPr>
        <dsp:cNvPr id="0" name=""/>
        <dsp:cNvSpPr/>
      </dsp:nvSpPr>
      <dsp:spPr>
        <a:xfrm>
          <a:off x="8747443" y="2200308"/>
          <a:ext cx="1668745" cy="1668745"/>
        </a:xfrm>
        <a:prstGeom prst="leftCircularArrow">
          <a:avLst>
            <a:gd name="adj1" fmla="val 3481"/>
            <a:gd name="adj2" fmla="val 431731"/>
            <a:gd name="adj3" fmla="val 2209948"/>
            <a:gd name="adj4" fmla="val 9027196"/>
            <a:gd name="adj5" fmla="val 4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A423-E2C6-462B-A2EE-67B5DBEF667E}">
      <dsp:nvSpPr>
        <dsp:cNvPr id="0" name=""/>
        <dsp:cNvSpPr/>
      </dsp:nvSpPr>
      <dsp:spPr>
        <a:xfrm>
          <a:off x="8260308" y="2897827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5. Medir</a:t>
          </a:r>
        </a:p>
      </dsp:txBody>
      <dsp:txXfrm>
        <a:off x="8275458" y="2912977"/>
        <a:ext cx="1270478" cy="486976"/>
      </dsp:txXfrm>
    </dsp:sp>
    <dsp:sp modelId="{A5A12981-4BC7-476D-BB4F-A84D2A794DFA}">
      <dsp:nvSpPr>
        <dsp:cNvPr id="0" name=""/>
        <dsp:cNvSpPr/>
      </dsp:nvSpPr>
      <dsp:spPr>
        <a:xfrm>
          <a:off x="9837710" y="1800544"/>
          <a:ext cx="1463376" cy="150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Monitorear periódicamente.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Retroalimentar.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Aplicar los criterios del Acuerdo 617 de 2018.</a:t>
          </a:r>
        </a:p>
      </dsp:txBody>
      <dsp:txXfrm>
        <a:off x="9872292" y="2157144"/>
        <a:ext cx="1394212" cy="1111567"/>
      </dsp:txXfrm>
    </dsp:sp>
    <dsp:sp modelId="{EE720BA7-3E27-4A98-95CD-C6F5DD21FAB5}">
      <dsp:nvSpPr>
        <dsp:cNvPr id="0" name=""/>
        <dsp:cNvSpPr/>
      </dsp:nvSpPr>
      <dsp:spPr>
        <a:xfrm>
          <a:off x="10162905" y="1689791"/>
          <a:ext cx="1300778" cy="51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6. Evaluar</a:t>
          </a:r>
        </a:p>
      </dsp:txBody>
      <dsp:txXfrm>
        <a:off x="10178055" y="1704941"/>
        <a:ext cx="1270478" cy="48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6CCE-B205-4F50-AF2F-9C4ED2571DF1}" type="datetimeFigureOut">
              <a:rPr lang="es-MX" smtClean="0"/>
              <a:t>10/07/2020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F5C7B-616F-4D5C-B72E-76B23A39BBB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66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597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480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917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624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65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302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771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111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923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180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86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86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86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371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369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49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08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235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03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60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3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7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2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2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29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72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8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4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B639-FB35-4321-B335-1DAEE67DEA86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40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736999" y="1917759"/>
            <a:ext cx="89971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0" b="1" dirty="0" smtClean="0">
                <a:ln w="0"/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INDUCCIÓN PARA</a:t>
            </a:r>
            <a:endParaRPr lang="es-ES" sz="6000" b="1" dirty="0">
              <a:ln w="0"/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9866" y="6792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accent5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2020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749217" y="5094513"/>
            <a:ext cx="588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/>
              <a:t>Periodo 2020 -2021</a:t>
            </a:r>
            <a:endParaRPr lang="es-ES_tradnl" sz="3600" dirty="0"/>
          </a:p>
        </p:txBody>
      </p:sp>
      <p:sp>
        <p:nvSpPr>
          <p:cNvPr id="7" name="Rectángulo 6"/>
          <p:cNvSpPr/>
          <p:nvPr/>
        </p:nvSpPr>
        <p:spPr>
          <a:xfrm>
            <a:off x="3048000" y="3217642"/>
            <a:ext cx="858821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500" b="1" dirty="0" smtClean="0">
                <a:ln w="0"/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EVALUACIÓN DEL DESEMPEÑO LABORAL</a:t>
            </a:r>
            <a:endParaRPr lang="es-ES" sz="4500" b="1" dirty="0">
              <a:ln w="0"/>
              <a:effectLst>
                <a:outerShdw sx="1000" sy="1000" algn="ctr" rotWithShape="0">
                  <a:srgbClr val="6E747A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9" y="1067879"/>
            <a:ext cx="3526747" cy="40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894" t="10993" r="17391" b="30662"/>
          <a:stretch/>
        </p:blipFill>
        <p:spPr>
          <a:xfrm>
            <a:off x="1817912" y="2209800"/>
            <a:ext cx="7424058" cy="31350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08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13314" y="3973286"/>
            <a:ext cx="457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5127171" y="3973286"/>
            <a:ext cx="1600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9390498" y="2854013"/>
            <a:ext cx="280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Escogemos la evaluación correspondiente al periodo actual sujeto a la evaluación</a:t>
            </a:r>
            <a:endParaRPr lang="es-CO" dirty="0"/>
          </a:p>
        </p:txBody>
      </p:sp>
      <p:sp>
        <p:nvSpPr>
          <p:cNvPr id="6" name="Flecha derecha 5"/>
          <p:cNvSpPr/>
          <p:nvPr/>
        </p:nvSpPr>
        <p:spPr>
          <a:xfrm rot="10546732">
            <a:off x="5756701" y="3145181"/>
            <a:ext cx="3623565" cy="41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8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894" t="10993" r="17391" b="30662"/>
          <a:stretch/>
        </p:blipFill>
        <p:spPr>
          <a:xfrm>
            <a:off x="1817912" y="2209800"/>
            <a:ext cx="7424058" cy="31350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09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13314" y="3973286"/>
            <a:ext cx="457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5127171" y="3973286"/>
            <a:ext cx="1600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9390498" y="2854013"/>
            <a:ext cx="280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Escogemos la evaluación correspondiente al periodo actual sujeto a la evaluación</a:t>
            </a:r>
            <a:endParaRPr lang="es-CO" dirty="0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242457" y="4855029"/>
            <a:ext cx="957943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40411" y="5604391"/>
            <a:ext cx="56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Para buscar el número de cédula de los Docentes digitamos en el campo seleccionado y/o damos clic en los tres puntos para filtrar la información.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90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10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6467" t="10946" r="16821" b="19697"/>
          <a:stretch/>
        </p:blipFill>
        <p:spPr>
          <a:xfrm>
            <a:off x="881742" y="1514475"/>
            <a:ext cx="7282543" cy="42588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10343" y="3537857"/>
            <a:ext cx="598714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3461657" y="3523405"/>
            <a:ext cx="1915886" cy="166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4767943" y="5453743"/>
            <a:ext cx="707571" cy="319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3668486" y="5210772"/>
            <a:ext cx="979714" cy="384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2676304" y="5229060"/>
            <a:ext cx="979714" cy="224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881742" y="5516878"/>
            <a:ext cx="503924" cy="350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46314" y="5921829"/>
            <a:ext cx="1088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a. Evidencias: Concertación de Compromisos </a:t>
            </a:r>
            <a:r>
              <a:rPr lang="es-ES" dirty="0"/>
              <a:t>Descripción en general, </a:t>
            </a:r>
            <a:r>
              <a:rPr lang="es-ES" dirty="0" smtClean="0"/>
              <a:t>se soporta la </a:t>
            </a:r>
            <a:r>
              <a:rPr lang="es-ES" dirty="0"/>
              <a:t>calidad y cantidad determinada de competencia</a:t>
            </a:r>
            <a:r>
              <a:rPr lang="es-ES" dirty="0" smtClean="0"/>
              <a:t>, es decir, el ¿Cómo?, ¿Cuándo? Y ¿ En qué? </a:t>
            </a:r>
            <a:r>
              <a:rPr lang="es-ES" dirty="0"/>
              <a:t>condiciones</a:t>
            </a:r>
            <a:r>
              <a:rPr lang="es-ES" dirty="0" smtClean="0"/>
              <a:t>. Esto se fundamenta con base </a:t>
            </a:r>
            <a:r>
              <a:rPr lang="es-ES" dirty="0"/>
              <a:t>en las competencias funcionales y comportamentales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51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11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6313" y="4534739"/>
            <a:ext cx="1111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evidencias se clasifican en Documentales y Testimoniales. Damos clic en el botón nuevo y empezamos a realizar la asociación de éstas al docente. 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842" t="12595" r="15774" b="30296"/>
          <a:stretch/>
        </p:blipFill>
        <p:spPr>
          <a:xfrm>
            <a:off x="5720443" y="1585534"/>
            <a:ext cx="5845630" cy="27867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05058" y="3018551"/>
            <a:ext cx="1055914" cy="178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5888082" y="3018551"/>
            <a:ext cx="1055914" cy="178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0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12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82832" y="5543333"/>
            <a:ext cx="1088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Ingresamos por la opción de evaluar para realizar la parametrización de cada uno de los compromisos Funcionales y Comportamentales del evaluado.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6783" t="12743" r="15822" b="19124"/>
          <a:stretch/>
        </p:blipFill>
        <p:spPr>
          <a:xfrm>
            <a:off x="4767942" y="1531929"/>
            <a:ext cx="6738258" cy="383177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73686" y="3306409"/>
            <a:ext cx="1719943" cy="133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4920343" y="3305208"/>
            <a:ext cx="1719943" cy="133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7108372" y="4099865"/>
            <a:ext cx="1719943" cy="133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4920343" y="4057438"/>
            <a:ext cx="1404257" cy="175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5333999" y="4649032"/>
            <a:ext cx="500743" cy="59871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7298871" y="4791541"/>
            <a:ext cx="838200" cy="338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8251371" y="4983288"/>
            <a:ext cx="838200" cy="338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6324600" y="4852095"/>
            <a:ext cx="838200" cy="338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5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13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8341" y="5246775"/>
            <a:ext cx="1088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los criterios de Evaluación empezamos a diligencias según:</a:t>
            </a:r>
          </a:p>
          <a:p>
            <a:pPr marL="342900" indent="-342900">
              <a:buAutoNum type="alphaLcPeriod"/>
            </a:pPr>
            <a:r>
              <a:rPr lang="es-CO" dirty="0" smtClean="0"/>
              <a:t>El Grupo ( Funcionales y Comportamentales)</a:t>
            </a:r>
          </a:p>
          <a:p>
            <a:pPr marL="342900" indent="-342900">
              <a:buAutoNum type="alphaLcPeriod"/>
            </a:pPr>
            <a:r>
              <a:rPr lang="es-CO" dirty="0" smtClean="0"/>
              <a:t>El Tipo: Se refiere a la Gestión Académica / Comunitaria/ Directiva.</a:t>
            </a:r>
          </a:p>
          <a:p>
            <a:pPr marL="342900" indent="-342900">
              <a:buAutoNum type="alphaLcPeriod"/>
            </a:pPr>
            <a:r>
              <a:rPr lang="es-CO" dirty="0" smtClean="0"/>
              <a:t>Atributo: Está directamente relacionado a la Gestión seleccionado.</a:t>
            </a:r>
          </a:p>
          <a:p>
            <a:pPr marL="342900" indent="-342900">
              <a:buAutoNum type="alphaLcPeriod"/>
            </a:pPr>
            <a:r>
              <a:rPr lang="es-CO" dirty="0" smtClean="0"/>
              <a:t>Los Espacios de Criterios / Observaciones y Criterios son de carácter obligatorio para poder avanzar.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567" t="11233" r="17153" b="20206"/>
          <a:stretch/>
        </p:blipFill>
        <p:spPr>
          <a:xfrm>
            <a:off x="348341" y="1578428"/>
            <a:ext cx="6117771" cy="35596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8242" t="44631" r="35829" b="38849"/>
          <a:stretch/>
        </p:blipFill>
        <p:spPr>
          <a:xfrm>
            <a:off x="6830783" y="2169583"/>
            <a:ext cx="5038431" cy="20540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09486" y="4768725"/>
            <a:ext cx="45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¿Cómo podemos redactar una contribución?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14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3198" y="5006851"/>
            <a:ext cx="1088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las conductas Asociadas seleccionamos las evidencias previamente creadas. Diapositivas 10 y 11. </a:t>
            </a:r>
          </a:p>
          <a:p>
            <a:endParaRPr lang="es-CO" dirty="0"/>
          </a:p>
          <a:p>
            <a:pPr algn="just"/>
            <a:r>
              <a:rPr lang="es-CO" b="1" dirty="0" smtClean="0"/>
              <a:t>Para tener en cuenta:</a:t>
            </a:r>
            <a:r>
              <a:rPr lang="es-CO" dirty="0" smtClean="0"/>
              <a:t>  En el recuadro denominado “Calificación Atributo” se puede ver el avance durante todo el proceso de seguimiento durante su vigencia; De igual manera cuando se finalice de incluir los puntajes totales se generará la ponderación final (100%).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7848" t="28121" r="16557" b="10358"/>
          <a:stretch/>
        </p:blipFill>
        <p:spPr>
          <a:xfrm>
            <a:off x="2676304" y="1548424"/>
            <a:ext cx="6217325" cy="328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16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DDB5DB0-74FC-4CF1-8D54-7465E546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Normativo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8EA7390-13AD-42D8-B769-0D829164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Ley 1278 del año 2002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Decreto 3782 del 2007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Resolución No. 22453 del 2016.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Decreto 1657 de 2016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Guía Metodológica 31 del Ministerio de Educación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Artículo 68 de la Constitución Política de Colombia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Ley 715 de 2001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Ley 115 de 1994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17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DDB5DB0-74FC-4CF1-8D54-7465E546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Anexos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8EA7390-13AD-42D8-B769-0D829164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Guía Metodológica No. 31 del Ministerio de Educación Nacional.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Protocolos de Evaluación para los Docentes y Directivos Docentes (Formato en Excel formulados).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Archivo denominado – Competencias Criterios Evidencias.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Archivo denominado – </a:t>
            </a:r>
            <a:r>
              <a:rPr lang="es-CO" dirty="0" smtClean="0"/>
              <a:t>Modelo Encuesta Estudiantes.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Archivo denominado – </a:t>
            </a:r>
            <a:r>
              <a:rPr lang="es-CO" dirty="0" smtClean="0"/>
              <a:t>Modelo Pauta Observación en Clase.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Archivo denominado – </a:t>
            </a:r>
            <a:r>
              <a:rPr lang="es-CO" dirty="0" smtClean="0"/>
              <a:t>Tabla resumen de evidencias.</a:t>
            </a:r>
            <a:endParaRPr lang="es-CO" dirty="0"/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18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1433" y="2956505"/>
            <a:ext cx="102711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GRACIAS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41466" y="2637840"/>
            <a:ext cx="10271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600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MUCHAS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7035338" y="2885279"/>
            <a:ext cx="167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363882" y="2889899"/>
            <a:ext cx="167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/>
        </p:nvGrpSpPr>
        <p:grpSpPr>
          <a:xfrm>
            <a:off x="5601567" y="4441952"/>
            <a:ext cx="777986" cy="164737"/>
            <a:chOff x="5465792" y="4114060"/>
            <a:chExt cx="777986" cy="164737"/>
          </a:xfrm>
        </p:grpSpPr>
        <p:sp>
          <p:nvSpPr>
            <p:cNvPr id="13" name="Anillo 12"/>
            <p:cNvSpPr/>
            <p:nvPr/>
          </p:nvSpPr>
          <p:spPr>
            <a:xfrm>
              <a:off x="5465792" y="4114060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4" name="Anillo 13"/>
            <p:cNvSpPr/>
            <p:nvPr/>
          </p:nvSpPr>
          <p:spPr>
            <a:xfrm>
              <a:off x="5793682" y="4118679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5" name="Anillo 14"/>
            <p:cNvSpPr/>
            <p:nvPr/>
          </p:nvSpPr>
          <p:spPr>
            <a:xfrm>
              <a:off x="6093861" y="4123298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702874" y="1442493"/>
            <a:ext cx="720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Alejandra.nunez@yumbo.gov.co</a:t>
            </a:r>
            <a:endParaRPr lang="es-CO" sz="2400" spc="600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723212D7-F409-4EC8-80F6-380B440D04E8}"/>
              </a:ext>
            </a:extLst>
          </p:cNvPr>
          <p:cNvSpPr txBox="1">
            <a:spLocks/>
          </p:cNvSpPr>
          <p:nvPr/>
        </p:nvSpPr>
        <p:spPr>
          <a:xfrm>
            <a:off x="881433" y="849413"/>
            <a:ext cx="1051242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Email de Contacto: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64" y="4382685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01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Rectángulo: esquinas redondeadas 4">
            <a:extLst>
              <a:ext uri="{FF2B5EF4-FFF2-40B4-BE49-F238E27FC236}">
                <a16:creationId xmlns:a16="http://schemas.microsoft.com/office/drawing/2014/main" xmlns="" id="{FB4DAA0E-FBEE-4D10-8CE5-C846B823223E}"/>
              </a:ext>
            </a:extLst>
          </p:cNvPr>
          <p:cNvSpPr/>
          <p:nvPr/>
        </p:nvSpPr>
        <p:spPr>
          <a:xfrm>
            <a:off x="8163339" y="1690688"/>
            <a:ext cx="3723861" cy="4352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2">
            <a:extLst>
              <a:ext uri="{FF2B5EF4-FFF2-40B4-BE49-F238E27FC236}">
                <a16:creationId xmlns:a16="http://schemas.microsoft.com/office/drawing/2014/main" xmlns="" id="{B892E33E-86BE-428D-9694-796015E699C9}"/>
              </a:ext>
            </a:extLst>
          </p:cNvPr>
          <p:cNvSpPr/>
          <p:nvPr/>
        </p:nvSpPr>
        <p:spPr>
          <a:xfrm>
            <a:off x="6096000" y="1690688"/>
            <a:ext cx="2067339" cy="440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1">
            <a:extLst>
              <a:ext uri="{FF2B5EF4-FFF2-40B4-BE49-F238E27FC236}">
                <a16:creationId xmlns:a16="http://schemas.microsoft.com/office/drawing/2014/main" xmlns="" id="{B12E82C1-FCED-43B4-9E4F-0BBA3DF8E86A}"/>
              </a:ext>
            </a:extLst>
          </p:cNvPr>
          <p:cNvSpPr/>
          <p:nvPr/>
        </p:nvSpPr>
        <p:spPr>
          <a:xfrm>
            <a:off x="419099" y="1690688"/>
            <a:ext cx="5676901" cy="4352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BC9E9D91-3FC5-4C0E-AD6E-1B499958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2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general</a:t>
            </a:r>
          </a:p>
        </p:txBody>
      </p:sp>
      <p:graphicFrame>
        <p:nvGraphicFramePr>
          <p:cNvPr id="12" name="Marcador de contenido 5">
            <a:extLst>
              <a:ext uri="{FF2B5EF4-FFF2-40B4-BE49-F238E27FC236}">
                <a16:creationId xmlns:a16="http://schemas.microsoft.com/office/drawing/2014/main" xmlns="" id="{6CA5D07E-D2CC-4B12-ADDE-65FA1FBB6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397146"/>
              </p:ext>
            </p:extLst>
          </p:nvPr>
        </p:nvGraphicFramePr>
        <p:xfrm>
          <a:off x="419099" y="1386923"/>
          <a:ext cx="11468101" cy="510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351872"/>
            <a:ext cx="2581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02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71600" y="770176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PASOS EN SISTEMA HUMANO EN LÍNEA</a:t>
            </a:r>
            <a:endParaRPr lang="es-CO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36657" y="2309793"/>
            <a:ext cx="682608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"/>
              </a:spcAft>
            </a:pP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- Concertación de   </a:t>
            </a:r>
          </a:p>
          <a:p>
            <a:pPr lvl="0">
              <a:spcAft>
                <a:spcPts val="200"/>
              </a:spcAft>
            </a:pP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  competencias y </a:t>
            </a: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evidencias</a:t>
            </a: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( Creación de carpeta  por Docente)</a:t>
            </a:r>
          </a:p>
          <a:p>
            <a:pPr lvl="0">
              <a:spcAft>
                <a:spcPts val="200"/>
              </a:spcAft>
            </a:pPr>
            <a:endParaRPr lang="es-ES" sz="2000" dirty="0">
              <a:solidFill>
                <a:srgbClr val="002A6B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200"/>
              </a:spcAft>
              <a:buFontTx/>
              <a:buChar char="-"/>
            </a:pP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Seguimiento.</a:t>
            </a:r>
          </a:p>
          <a:p>
            <a:pPr lvl="0">
              <a:spcAft>
                <a:spcPts val="200"/>
              </a:spcAft>
            </a:pPr>
            <a:endParaRPr lang="es-ES" sz="2000" dirty="0">
              <a:solidFill>
                <a:srgbClr val="002A6B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200"/>
              </a:spcAft>
              <a:buFontTx/>
              <a:buChar char="-"/>
            </a:pP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Calificación </a:t>
            </a: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de </a:t>
            </a: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Competencias.</a:t>
            </a:r>
          </a:p>
          <a:p>
            <a:pPr lvl="0">
              <a:spcAft>
                <a:spcPts val="200"/>
              </a:spcAft>
            </a:pPr>
            <a:endParaRPr lang="es-ES" sz="2000" dirty="0">
              <a:solidFill>
                <a:srgbClr val="002A6B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200"/>
              </a:spcAft>
              <a:buFontTx/>
              <a:buChar char="-"/>
            </a:pP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Plan </a:t>
            </a: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de desarrollo</a:t>
            </a:r>
            <a:r>
              <a:rPr lang="es-ES" sz="2000" dirty="0" smtClean="0">
                <a:solidFill>
                  <a:srgbClr val="002A6B"/>
                </a:solidFill>
                <a:latin typeface="Century Gothic" panose="020B0502020202020204" pitchFamily="34" charset="0"/>
              </a:rPr>
              <a:t>.</a:t>
            </a:r>
          </a:p>
          <a:p>
            <a:pPr lvl="0">
              <a:spcAft>
                <a:spcPts val="200"/>
              </a:spcAft>
            </a:pPr>
            <a:endParaRPr lang="es-ES" sz="2000" dirty="0">
              <a:solidFill>
                <a:srgbClr val="002A6B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00"/>
              </a:spcAft>
            </a:pPr>
            <a:r>
              <a:rPr lang="es-ES" sz="2000" dirty="0">
                <a:solidFill>
                  <a:srgbClr val="002A6B"/>
                </a:solidFill>
                <a:latin typeface="Century Gothic" panose="020B0502020202020204" pitchFamily="34" charset="0"/>
              </a:rPr>
              <a:t>- Generación de protocolos.</a:t>
            </a:r>
            <a:endParaRPr lang="es-CO" sz="2000" dirty="0">
              <a:solidFill>
                <a:srgbClr val="002A6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E327D19-A586-4946-B1D4-73A69A4F859C}"/>
              </a:ext>
            </a:extLst>
          </p:cNvPr>
          <p:cNvSpPr/>
          <p:nvPr/>
        </p:nvSpPr>
        <p:spPr>
          <a:xfrm>
            <a:off x="2924345" y="3853806"/>
            <a:ext cx="2092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2A6B"/>
                </a:solidFill>
                <a:latin typeface="Century Gothic" panose="020B0502020202020204" pitchFamily="34" charset="0"/>
              </a:rPr>
              <a:t>DESARROLLO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8D63E8E2-9DDE-4BCC-9813-68D5A62DB42F}"/>
              </a:ext>
            </a:extLst>
          </p:cNvPr>
          <p:cNvCxnSpPr>
            <a:cxnSpLocks/>
          </p:cNvCxnSpPr>
          <p:nvPr/>
        </p:nvCxnSpPr>
        <p:spPr>
          <a:xfrm flipH="1">
            <a:off x="3144159" y="3853806"/>
            <a:ext cx="1625549" cy="0"/>
          </a:xfrm>
          <a:prstGeom prst="line">
            <a:avLst/>
          </a:prstGeom>
          <a:ln>
            <a:solidFill>
              <a:srgbClr val="002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59502DA-C620-4802-9C4F-4ACFA603EB93}"/>
              </a:ext>
            </a:extLst>
          </p:cNvPr>
          <p:cNvSpPr txBox="1"/>
          <p:nvPr/>
        </p:nvSpPr>
        <p:spPr>
          <a:xfrm>
            <a:off x="3580067" y="2268758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A6B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42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03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momento de Proponer los Compromisos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DE99065-A8D8-4A76-8EC4-314D6A0B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s-CO" dirty="0"/>
              <a:t>Redactar los compromiso de acuerdo con la estructura:</a:t>
            </a:r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sz="3000" dirty="0"/>
              <a:t>Verbo + Objeto + Condición de resultado (oportunidad y calidad).</a:t>
            </a:r>
          </a:p>
          <a:p>
            <a:pPr marL="0" indent="0" algn="ctr">
              <a:buNone/>
            </a:pPr>
            <a:endParaRPr lang="es-CO" sz="3000" dirty="0"/>
          </a:p>
          <a:p>
            <a:pPr marL="514350" indent="-514350" algn="just">
              <a:buFont typeface="+mj-lt"/>
              <a:buAutoNum type="arabicPeriod" startAt="7"/>
            </a:pPr>
            <a:r>
              <a:rPr lang="es-CO" dirty="0"/>
              <a:t>Identifique los verbos, objetos y condiciones de resultado para redactar los compromisos.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s-CO" dirty="0"/>
              <a:t>Los </a:t>
            </a:r>
            <a:r>
              <a:rPr lang="es-CO" i="1" dirty="0"/>
              <a:t>objetos </a:t>
            </a:r>
            <a:r>
              <a:rPr lang="es-CO" dirty="0"/>
              <a:t>hacen alusión a los factores de los compromisos (servicio, bien o labor).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04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Iniciemos…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DE99065-A8D8-4A76-8EC4-314D6A0B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Ingreso al sistema Humano en línea: Nos desplazamos a la opción servicios en línea, Desprendibles de pago. </a:t>
            </a:r>
          </a:p>
          <a:p>
            <a:pPr marL="514350" indent="-514350">
              <a:buAutoNum type="arabicPeriod"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64" t="4349" r="13710" b="38920"/>
          <a:stretch/>
        </p:blipFill>
        <p:spPr>
          <a:xfrm>
            <a:off x="1034143" y="2807690"/>
            <a:ext cx="9818915" cy="367648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9046029" y="4474881"/>
            <a:ext cx="1807029" cy="55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9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05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DE99065-A8D8-4A76-8EC4-314D6A0B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2. Para el ingreso a la plataforma debemos ingresar nuestro número de identificación Personal (C.C) y damos clic en el botón siguiente. Luego de esto se abrirá una nueva ventana en donde se debe ingresar la  :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9408" t="16887" r="4991" b="29993"/>
          <a:stretch/>
        </p:blipFill>
        <p:spPr>
          <a:xfrm>
            <a:off x="1542184" y="3473538"/>
            <a:ext cx="9107632" cy="31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06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DE99065-A8D8-4A76-8EC4-314D6A0B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3</a:t>
            </a:r>
            <a:r>
              <a:rPr lang="es-CO" dirty="0" smtClean="0"/>
              <a:t>. Digitamos la contraseña prestablecida, damos clic en el botón siguiente: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7485" t="22517" r="37449" b="36350"/>
          <a:stretch/>
        </p:blipFill>
        <p:spPr>
          <a:xfrm>
            <a:off x="3875314" y="2569606"/>
            <a:ext cx="3907971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300" t="3911" r="17178" b="22550"/>
          <a:stretch/>
        </p:blipFill>
        <p:spPr>
          <a:xfrm>
            <a:off x="616836" y="1668917"/>
            <a:ext cx="7184572" cy="39352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07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0"/>
            <a:ext cx="2581275" cy="87630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6618515" y="2700269"/>
            <a:ext cx="1937657" cy="82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249193" y="2253313"/>
            <a:ext cx="308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Vamos al logo de Evaluación de Desempeño.</a:t>
            </a:r>
            <a:endParaRPr lang="es-CO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9B7097C-1BEC-474E-821E-34DE0940169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Ingreso Humano en Línea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4612" t="11966" r="23331" b="47437"/>
          <a:stretch/>
        </p:blipFill>
        <p:spPr>
          <a:xfrm>
            <a:off x="4209122" y="4574385"/>
            <a:ext cx="6498772" cy="2059601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 flipH="1">
            <a:off x="9503229" y="3946446"/>
            <a:ext cx="21771" cy="210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8728164" y="3290919"/>
            <a:ext cx="308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Escogemos Evaluación Docentes.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7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777</Words>
  <Application>Microsoft Office PowerPoint</Application>
  <PresentationFormat>Panorámica</PresentationFormat>
  <Paragraphs>131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Tema de Office</vt:lpstr>
      <vt:lpstr>Presentación de PowerPoint</vt:lpstr>
      <vt:lpstr>Estructura general</vt:lpstr>
      <vt:lpstr>Presentación de PowerPoint</vt:lpstr>
      <vt:lpstr>Presentación de PowerPoint</vt:lpstr>
      <vt:lpstr>Al momento de Proponer los Compromisos</vt:lpstr>
      <vt:lpstr>Iniciemos…</vt:lpstr>
      <vt:lpstr>Paso a Paso Ingreso Humano en Línea</vt:lpstr>
      <vt:lpstr>Paso a Paso Ingreso Humano en Línea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Normativo</vt:lpstr>
      <vt:lpstr>Anexos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EXPERTOS EN ADMINISTRACIÓN PÚBLICA</dc:title>
  <dc:creator>David Joseph Yave Rozo Parra</dc:creator>
  <cp:lastModifiedBy>ALEJANDRA NUÑEZ</cp:lastModifiedBy>
  <cp:revision>434</cp:revision>
  <dcterms:created xsi:type="dcterms:W3CDTF">2017-05-16T20:36:18Z</dcterms:created>
  <dcterms:modified xsi:type="dcterms:W3CDTF">2020-07-10T20:12:39Z</dcterms:modified>
</cp:coreProperties>
</file>